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630822-FAFC-4322-8F81-C614B66E095B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090219-288C-409F-BB0A-48EA93ECF3F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✅ Search by Movie Title – Enter a movie title, and the system will return the top 5 most similar movies.</a:t>
          </a:r>
        </a:p>
      </dgm:t>
    </dgm:pt>
    <dgm:pt modelId="{456FC997-A6D3-4EFB-9510-3A3B6A82AE2B}" type="parTrans" cxnId="{53D89E5B-5D95-407D-BD6D-EF5EE99F4B71}">
      <dgm:prSet/>
      <dgm:spPr/>
      <dgm:t>
        <a:bodyPr/>
        <a:lstStyle/>
        <a:p>
          <a:endParaRPr lang="en-US"/>
        </a:p>
      </dgm:t>
    </dgm:pt>
    <dgm:pt modelId="{EC4AC82E-1289-4F7C-9BEA-183B178E8B79}" type="sibTrans" cxnId="{53D89E5B-5D95-407D-BD6D-EF5EE99F4B71}">
      <dgm:prSet/>
      <dgm:spPr/>
      <dgm:t>
        <a:bodyPr/>
        <a:lstStyle/>
        <a:p>
          <a:endParaRPr lang="en-US"/>
        </a:p>
      </dgm:t>
    </dgm:pt>
    <dgm:pt modelId="{42383148-C42F-4DCB-99EA-B9A186E17FC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✅ Describe a Movie – Describe what kind of movie you are looking for, and the system will suggest the best matching movies.</a:t>
          </a:r>
        </a:p>
      </dgm:t>
    </dgm:pt>
    <dgm:pt modelId="{FD6975C0-3C44-4332-A1E1-F6DFE30CDADF}" type="parTrans" cxnId="{8477E0EF-C6C0-4C7A-9CCD-C7B44493982F}">
      <dgm:prSet/>
      <dgm:spPr/>
      <dgm:t>
        <a:bodyPr/>
        <a:lstStyle/>
        <a:p>
          <a:endParaRPr lang="en-US"/>
        </a:p>
      </dgm:t>
    </dgm:pt>
    <dgm:pt modelId="{781BBC78-E48C-4E2F-88CA-6086A4931895}" type="sibTrans" cxnId="{8477E0EF-C6C0-4C7A-9CCD-C7B44493982F}">
      <dgm:prSet/>
      <dgm:spPr/>
      <dgm:t>
        <a:bodyPr/>
        <a:lstStyle/>
        <a:p>
          <a:endParaRPr lang="en-US"/>
        </a:p>
      </dgm:t>
    </dgm:pt>
    <dgm:pt modelId="{243AFCEF-6E69-49B8-B08B-3C51383AD81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✅ Fast Similarity Search – Uses FAISS for high-speed search through movie embeddings.</a:t>
          </a:r>
        </a:p>
      </dgm:t>
    </dgm:pt>
    <dgm:pt modelId="{8FA6A98E-D096-4FE7-A6F8-DC1D1B735C28}" type="parTrans" cxnId="{D4A763D0-5F1F-49D7-9A29-EE78D04021AB}">
      <dgm:prSet/>
      <dgm:spPr/>
      <dgm:t>
        <a:bodyPr/>
        <a:lstStyle/>
        <a:p>
          <a:endParaRPr lang="en-US"/>
        </a:p>
      </dgm:t>
    </dgm:pt>
    <dgm:pt modelId="{191C4729-8A6D-464A-8F8F-0AAE935794AD}" type="sibTrans" cxnId="{D4A763D0-5F1F-49D7-9A29-EE78D04021AB}">
      <dgm:prSet/>
      <dgm:spPr/>
      <dgm:t>
        <a:bodyPr/>
        <a:lstStyle/>
        <a:p>
          <a:endParaRPr lang="en-US"/>
        </a:p>
      </dgm:t>
    </dgm:pt>
    <dgm:pt modelId="{0A5858DF-F30D-4958-B9A6-A1C5A440926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✅ Interactive Web Interface – Built with Streamlit, providing an easy-to-use UI for movie discovery.</a:t>
          </a:r>
        </a:p>
      </dgm:t>
    </dgm:pt>
    <dgm:pt modelId="{3BFC5006-B183-4EEE-B9C7-B4DF791CD196}" type="parTrans" cxnId="{48E91934-3435-4153-B587-8F99DD3481B2}">
      <dgm:prSet/>
      <dgm:spPr/>
      <dgm:t>
        <a:bodyPr/>
        <a:lstStyle/>
        <a:p>
          <a:endParaRPr lang="en-US"/>
        </a:p>
      </dgm:t>
    </dgm:pt>
    <dgm:pt modelId="{3B749A3A-BCE7-44FF-BC3E-83306214E7D7}" type="sibTrans" cxnId="{48E91934-3435-4153-B587-8F99DD3481B2}">
      <dgm:prSet/>
      <dgm:spPr/>
      <dgm:t>
        <a:bodyPr/>
        <a:lstStyle/>
        <a:p>
          <a:endParaRPr lang="en-US"/>
        </a:p>
      </dgm:t>
    </dgm:pt>
    <dgm:pt modelId="{85E45604-7A36-4B40-B14C-5FA7A8CB1B44}" type="pres">
      <dgm:prSet presAssocID="{43630822-FAFC-4322-8F81-C614B66E095B}" presName="outerComposite" presStyleCnt="0">
        <dgm:presLayoutVars>
          <dgm:chMax val="5"/>
          <dgm:dir/>
          <dgm:resizeHandles val="exact"/>
        </dgm:presLayoutVars>
      </dgm:prSet>
      <dgm:spPr/>
    </dgm:pt>
    <dgm:pt modelId="{60A89669-59BC-47FA-8035-B623C3CEF005}" type="pres">
      <dgm:prSet presAssocID="{43630822-FAFC-4322-8F81-C614B66E095B}" presName="dummyMaxCanvas" presStyleCnt="0">
        <dgm:presLayoutVars/>
      </dgm:prSet>
      <dgm:spPr/>
    </dgm:pt>
    <dgm:pt modelId="{E6CB3121-1C9E-4FB9-A607-5D1EF3462C79}" type="pres">
      <dgm:prSet presAssocID="{43630822-FAFC-4322-8F81-C614B66E095B}" presName="FourNodes_1" presStyleLbl="node1" presStyleIdx="0" presStyleCnt="4">
        <dgm:presLayoutVars>
          <dgm:bulletEnabled val="1"/>
        </dgm:presLayoutVars>
      </dgm:prSet>
      <dgm:spPr/>
    </dgm:pt>
    <dgm:pt modelId="{79EB2F0B-3652-4B5B-B749-FEF1A702AB62}" type="pres">
      <dgm:prSet presAssocID="{43630822-FAFC-4322-8F81-C614B66E095B}" presName="FourNodes_2" presStyleLbl="node1" presStyleIdx="1" presStyleCnt="4">
        <dgm:presLayoutVars>
          <dgm:bulletEnabled val="1"/>
        </dgm:presLayoutVars>
      </dgm:prSet>
      <dgm:spPr/>
    </dgm:pt>
    <dgm:pt modelId="{EADA0B1C-433E-4226-B738-6BB798430276}" type="pres">
      <dgm:prSet presAssocID="{43630822-FAFC-4322-8F81-C614B66E095B}" presName="FourNodes_3" presStyleLbl="node1" presStyleIdx="2" presStyleCnt="4">
        <dgm:presLayoutVars>
          <dgm:bulletEnabled val="1"/>
        </dgm:presLayoutVars>
      </dgm:prSet>
      <dgm:spPr/>
    </dgm:pt>
    <dgm:pt modelId="{F34D9540-AD85-446C-90E6-5F93C3B5BF9C}" type="pres">
      <dgm:prSet presAssocID="{43630822-FAFC-4322-8F81-C614B66E095B}" presName="FourNodes_4" presStyleLbl="node1" presStyleIdx="3" presStyleCnt="4">
        <dgm:presLayoutVars>
          <dgm:bulletEnabled val="1"/>
        </dgm:presLayoutVars>
      </dgm:prSet>
      <dgm:spPr/>
    </dgm:pt>
    <dgm:pt modelId="{71E3CC6F-3703-4780-874A-9788B56B3A62}" type="pres">
      <dgm:prSet presAssocID="{43630822-FAFC-4322-8F81-C614B66E095B}" presName="FourConn_1-2" presStyleLbl="fgAccFollowNode1" presStyleIdx="0" presStyleCnt="3">
        <dgm:presLayoutVars>
          <dgm:bulletEnabled val="1"/>
        </dgm:presLayoutVars>
      </dgm:prSet>
      <dgm:spPr/>
    </dgm:pt>
    <dgm:pt modelId="{6494A660-D911-4917-BA6B-5E5B58B5013D}" type="pres">
      <dgm:prSet presAssocID="{43630822-FAFC-4322-8F81-C614B66E095B}" presName="FourConn_2-3" presStyleLbl="fgAccFollowNode1" presStyleIdx="1" presStyleCnt="3">
        <dgm:presLayoutVars>
          <dgm:bulletEnabled val="1"/>
        </dgm:presLayoutVars>
      </dgm:prSet>
      <dgm:spPr/>
    </dgm:pt>
    <dgm:pt modelId="{9FD9D6CD-B6E5-4D51-85E2-AD50D0AFA49C}" type="pres">
      <dgm:prSet presAssocID="{43630822-FAFC-4322-8F81-C614B66E095B}" presName="FourConn_3-4" presStyleLbl="fgAccFollowNode1" presStyleIdx="2" presStyleCnt="3">
        <dgm:presLayoutVars>
          <dgm:bulletEnabled val="1"/>
        </dgm:presLayoutVars>
      </dgm:prSet>
      <dgm:spPr/>
    </dgm:pt>
    <dgm:pt modelId="{92A983E5-79F2-45CC-89D7-F4F49DE83E64}" type="pres">
      <dgm:prSet presAssocID="{43630822-FAFC-4322-8F81-C614B66E095B}" presName="FourNodes_1_text" presStyleLbl="node1" presStyleIdx="3" presStyleCnt="4">
        <dgm:presLayoutVars>
          <dgm:bulletEnabled val="1"/>
        </dgm:presLayoutVars>
      </dgm:prSet>
      <dgm:spPr/>
    </dgm:pt>
    <dgm:pt modelId="{41EFE37C-64EC-44C0-B5BF-F29FE69DB669}" type="pres">
      <dgm:prSet presAssocID="{43630822-FAFC-4322-8F81-C614B66E095B}" presName="FourNodes_2_text" presStyleLbl="node1" presStyleIdx="3" presStyleCnt="4">
        <dgm:presLayoutVars>
          <dgm:bulletEnabled val="1"/>
        </dgm:presLayoutVars>
      </dgm:prSet>
      <dgm:spPr/>
    </dgm:pt>
    <dgm:pt modelId="{828086F6-4ADE-4FB4-BAB4-D66B2300A1C5}" type="pres">
      <dgm:prSet presAssocID="{43630822-FAFC-4322-8F81-C614B66E095B}" presName="FourNodes_3_text" presStyleLbl="node1" presStyleIdx="3" presStyleCnt="4">
        <dgm:presLayoutVars>
          <dgm:bulletEnabled val="1"/>
        </dgm:presLayoutVars>
      </dgm:prSet>
      <dgm:spPr/>
    </dgm:pt>
    <dgm:pt modelId="{3A417307-D6F4-47FA-BC65-826CF3C3266B}" type="pres">
      <dgm:prSet presAssocID="{43630822-FAFC-4322-8F81-C614B66E095B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AB166211-C71A-41E7-8AC8-07A93299772C}" type="presOf" srcId="{191C4729-8A6D-464A-8F8F-0AAE935794AD}" destId="{9FD9D6CD-B6E5-4D51-85E2-AD50D0AFA49C}" srcOrd="0" destOrd="0" presId="urn:microsoft.com/office/officeart/2005/8/layout/vProcess5"/>
    <dgm:cxn modelId="{48E91934-3435-4153-B587-8F99DD3481B2}" srcId="{43630822-FAFC-4322-8F81-C614B66E095B}" destId="{0A5858DF-F30D-4958-B9A6-A1C5A4409263}" srcOrd="3" destOrd="0" parTransId="{3BFC5006-B183-4EEE-B9C7-B4DF791CD196}" sibTransId="{3B749A3A-BCE7-44FF-BC3E-83306214E7D7}"/>
    <dgm:cxn modelId="{53D89E5B-5D95-407D-BD6D-EF5EE99F4B71}" srcId="{43630822-FAFC-4322-8F81-C614B66E095B}" destId="{74090219-288C-409F-BB0A-48EA93ECF3F5}" srcOrd="0" destOrd="0" parTransId="{456FC997-A6D3-4EFB-9510-3A3B6A82AE2B}" sibTransId="{EC4AC82E-1289-4F7C-9BEA-183B178E8B79}"/>
    <dgm:cxn modelId="{34A6BA63-1983-41A6-98C5-266575AC8620}" type="presOf" srcId="{243AFCEF-6E69-49B8-B08B-3C51383AD819}" destId="{828086F6-4ADE-4FB4-BAB4-D66B2300A1C5}" srcOrd="1" destOrd="0" presId="urn:microsoft.com/office/officeart/2005/8/layout/vProcess5"/>
    <dgm:cxn modelId="{0EEFC046-E9F9-4179-BC48-2F4DB7C9663E}" type="presOf" srcId="{EC4AC82E-1289-4F7C-9BEA-183B178E8B79}" destId="{71E3CC6F-3703-4780-874A-9788B56B3A62}" srcOrd="0" destOrd="0" presId="urn:microsoft.com/office/officeart/2005/8/layout/vProcess5"/>
    <dgm:cxn modelId="{96A66E79-54CE-45BC-891D-7E09A6C74A1D}" type="presOf" srcId="{42383148-C42F-4DCB-99EA-B9A186E17FCD}" destId="{79EB2F0B-3652-4B5B-B749-FEF1A702AB62}" srcOrd="0" destOrd="0" presId="urn:microsoft.com/office/officeart/2005/8/layout/vProcess5"/>
    <dgm:cxn modelId="{1408FA79-2E9D-4FA9-806E-16DCA211692C}" type="presOf" srcId="{243AFCEF-6E69-49B8-B08B-3C51383AD819}" destId="{EADA0B1C-433E-4226-B738-6BB798430276}" srcOrd="0" destOrd="0" presId="urn:microsoft.com/office/officeart/2005/8/layout/vProcess5"/>
    <dgm:cxn modelId="{127B0787-A173-451E-A4C4-62C3F0887214}" type="presOf" srcId="{0A5858DF-F30D-4958-B9A6-A1C5A4409263}" destId="{F34D9540-AD85-446C-90E6-5F93C3B5BF9C}" srcOrd="0" destOrd="0" presId="urn:microsoft.com/office/officeart/2005/8/layout/vProcess5"/>
    <dgm:cxn modelId="{A0B8D789-D10F-4D2E-93B8-6E004CA30ED7}" type="presOf" srcId="{74090219-288C-409F-BB0A-48EA93ECF3F5}" destId="{E6CB3121-1C9E-4FB9-A607-5D1EF3462C79}" srcOrd="0" destOrd="0" presId="urn:microsoft.com/office/officeart/2005/8/layout/vProcess5"/>
    <dgm:cxn modelId="{9B5B6293-05DE-4738-BA4D-C0DFB145E438}" type="presOf" srcId="{43630822-FAFC-4322-8F81-C614B66E095B}" destId="{85E45604-7A36-4B40-B14C-5FA7A8CB1B44}" srcOrd="0" destOrd="0" presId="urn:microsoft.com/office/officeart/2005/8/layout/vProcess5"/>
    <dgm:cxn modelId="{2184BFA1-C685-49D7-B02D-8E5CCB6CFFCB}" type="presOf" srcId="{781BBC78-E48C-4E2F-88CA-6086A4931895}" destId="{6494A660-D911-4917-BA6B-5E5B58B5013D}" srcOrd="0" destOrd="0" presId="urn:microsoft.com/office/officeart/2005/8/layout/vProcess5"/>
    <dgm:cxn modelId="{D4A763D0-5F1F-49D7-9A29-EE78D04021AB}" srcId="{43630822-FAFC-4322-8F81-C614B66E095B}" destId="{243AFCEF-6E69-49B8-B08B-3C51383AD819}" srcOrd="2" destOrd="0" parTransId="{8FA6A98E-D096-4FE7-A6F8-DC1D1B735C28}" sibTransId="{191C4729-8A6D-464A-8F8F-0AAE935794AD}"/>
    <dgm:cxn modelId="{374B0DEB-A866-466E-8999-8DB660727B97}" type="presOf" srcId="{0A5858DF-F30D-4958-B9A6-A1C5A4409263}" destId="{3A417307-D6F4-47FA-BC65-826CF3C3266B}" srcOrd="1" destOrd="0" presId="urn:microsoft.com/office/officeart/2005/8/layout/vProcess5"/>
    <dgm:cxn modelId="{8477E0EF-C6C0-4C7A-9CCD-C7B44493982F}" srcId="{43630822-FAFC-4322-8F81-C614B66E095B}" destId="{42383148-C42F-4DCB-99EA-B9A186E17FCD}" srcOrd="1" destOrd="0" parTransId="{FD6975C0-3C44-4332-A1E1-F6DFE30CDADF}" sibTransId="{781BBC78-E48C-4E2F-88CA-6086A4931895}"/>
    <dgm:cxn modelId="{9AF658FC-0E7E-434E-868F-2FFFCA067487}" type="presOf" srcId="{42383148-C42F-4DCB-99EA-B9A186E17FCD}" destId="{41EFE37C-64EC-44C0-B5BF-F29FE69DB669}" srcOrd="1" destOrd="0" presId="urn:microsoft.com/office/officeart/2005/8/layout/vProcess5"/>
    <dgm:cxn modelId="{FE1392FF-960C-4846-9EEE-017BB9ADA17F}" type="presOf" srcId="{74090219-288C-409F-BB0A-48EA93ECF3F5}" destId="{92A983E5-79F2-45CC-89D7-F4F49DE83E64}" srcOrd="1" destOrd="0" presId="urn:microsoft.com/office/officeart/2005/8/layout/vProcess5"/>
    <dgm:cxn modelId="{CD33D6C4-8777-4FB3-8807-90682494E60C}" type="presParOf" srcId="{85E45604-7A36-4B40-B14C-5FA7A8CB1B44}" destId="{60A89669-59BC-47FA-8035-B623C3CEF005}" srcOrd="0" destOrd="0" presId="urn:microsoft.com/office/officeart/2005/8/layout/vProcess5"/>
    <dgm:cxn modelId="{21C824BF-20D0-4F9D-BFC8-88566D4B2698}" type="presParOf" srcId="{85E45604-7A36-4B40-B14C-5FA7A8CB1B44}" destId="{E6CB3121-1C9E-4FB9-A607-5D1EF3462C79}" srcOrd="1" destOrd="0" presId="urn:microsoft.com/office/officeart/2005/8/layout/vProcess5"/>
    <dgm:cxn modelId="{9D7C94DF-60ED-4A91-86E8-761552F75D63}" type="presParOf" srcId="{85E45604-7A36-4B40-B14C-5FA7A8CB1B44}" destId="{79EB2F0B-3652-4B5B-B749-FEF1A702AB62}" srcOrd="2" destOrd="0" presId="urn:microsoft.com/office/officeart/2005/8/layout/vProcess5"/>
    <dgm:cxn modelId="{6857AB01-F88C-4140-93BD-F93DA793100A}" type="presParOf" srcId="{85E45604-7A36-4B40-B14C-5FA7A8CB1B44}" destId="{EADA0B1C-433E-4226-B738-6BB798430276}" srcOrd="3" destOrd="0" presId="urn:microsoft.com/office/officeart/2005/8/layout/vProcess5"/>
    <dgm:cxn modelId="{80AD260A-214E-4E12-90AE-6573AB274082}" type="presParOf" srcId="{85E45604-7A36-4B40-B14C-5FA7A8CB1B44}" destId="{F34D9540-AD85-446C-90E6-5F93C3B5BF9C}" srcOrd="4" destOrd="0" presId="urn:microsoft.com/office/officeart/2005/8/layout/vProcess5"/>
    <dgm:cxn modelId="{FE776D2C-EFD6-4C11-8243-B966FABDEAA4}" type="presParOf" srcId="{85E45604-7A36-4B40-B14C-5FA7A8CB1B44}" destId="{71E3CC6F-3703-4780-874A-9788B56B3A62}" srcOrd="5" destOrd="0" presId="urn:microsoft.com/office/officeart/2005/8/layout/vProcess5"/>
    <dgm:cxn modelId="{B980E890-851E-4041-9A21-8A0EBAB1F3D6}" type="presParOf" srcId="{85E45604-7A36-4B40-B14C-5FA7A8CB1B44}" destId="{6494A660-D911-4917-BA6B-5E5B58B5013D}" srcOrd="6" destOrd="0" presId="urn:microsoft.com/office/officeart/2005/8/layout/vProcess5"/>
    <dgm:cxn modelId="{3CE844B2-78A5-4489-A518-F8BE4367C277}" type="presParOf" srcId="{85E45604-7A36-4B40-B14C-5FA7A8CB1B44}" destId="{9FD9D6CD-B6E5-4D51-85E2-AD50D0AFA49C}" srcOrd="7" destOrd="0" presId="urn:microsoft.com/office/officeart/2005/8/layout/vProcess5"/>
    <dgm:cxn modelId="{58BE7A73-61FA-4B65-ADCB-954647981408}" type="presParOf" srcId="{85E45604-7A36-4B40-B14C-5FA7A8CB1B44}" destId="{92A983E5-79F2-45CC-89D7-F4F49DE83E64}" srcOrd="8" destOrd="0" presId="urn:microsoft.com/office/officeart/2005/8/layout/vProcess5"/>
    <dgm:cxn modelId="{E2E91875-5FD5-4D63-8A85-8DC3777A8524}" type="presParOf" srcId="{85E45604-7A36-4B40-B14C-5FA7A8CB1B44}" destId="{41EFE37C-64EC-44C0-B5BF-F29FE69DB669}" srcOrd="9" destOrd="0" presId="urn:microsoft.com/office/officeart/2005/8/layout/vProcess5"/>
    <dgm:cxn modelId="{F6FE1EAD-0D4E-4EFB-BE90-81F783B655B1}" type="presParOf" srcId="{85E45604-7A36-4B40-B14C-5FA7A8CB1B44}" destId="{828086F6-4ADE-4FB4-BAB4-D66B2300A1C5}" srcOrd="10" destOrd="0" presId="urn:microsoft.com/office/officeart/2005/8/layout/vProcess5"/>
    <dgm:cxn modelId="{37E8C591-8FFA-452A-98FD-E54D228F2D8C}" type="presParOf" srcId="{85E45604-7A36-4B40-B14C-5FA7A8CB1B44}" destId="{3A417307-D6F4-47FA-BC65-826CF3C3266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D631F2-F609-4360-BB73-2CE153875558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52C54F0-E675-4E92-8C61-A74E6526B7B8}">
      <dgm:prSet/>
      <dgm:spPr/>
      <dgm:t>
        <a:bodyPr/>
        <a:lstStyle/>
        <a:p>
          <a:r>
            <a:rPr lang="tr-TR" b="0" i="0" baseline="0"/>
            <a:t>Load the Netflix dataset</a:t>
          </a:r>
          <a:endParaRPr lang="en-US"/>
        </a:p>
      </dgm:t>
    </dgm:pt>
    <dgm:pt modelId="{D84F2F64-4DF8-4685-83D8-2F79F530DC13}" type="parTrans" cxnId="{FEE34DD7-BA1B-4021-854D-2FF6E5E960C2}">
      <dgm:prSet/>
      <dgm:spPr/>
      <dgm:t>
        <a:bodyPr/>
        <a:lstStyle/>
        <a:p>
          <a:endParaRPr lang="en-US"/>
        </a:p>
      </dgm:t>
    </dgm:pt>
    <dgm:pt modelId="{E0F0DA90-2A08-4FFB-AA4C-019E511B1F16}" type="sibTrans" cxnId="{FEE34DD7-BA1B-4021-854D-2FF6E5E960C2}">
      <dgm:prSet/>
      <dgm:spPr/>
      <dgm:t>
        <a:bodyPr/>
        <a:lstStyle/>
        <a:p>
          <a:endParaRPr lang="en-US"/>
        </a:p>
      </dgm:t>
    </dgm:pt>
    <dgm:pt modelId="{9A29DCC6-24B8-42D8-AB30-7C6A044FFE54}">
      <dgm:prSet/>
      <dgm:spPr/>
      <dgm:t>
        <a:bodyPr/>
        <a:lstStyle/>
        <a:p>
          <a:r>
            <a:rPr lang="tr-TR" b="0" i="0" baseline="0"/>
            <a:t>Create textual representations</a:t>
          </a:r>
          <a:endParaRPr lang="en-US"/>
        </a:p>
      </dgm:t>
    </dgm:pt>
    <dgm:pt modelId="{FF80AD70-378D-4EA1-BD1E-BAE6FBBF2C4D}" type="parTrans" cxnId="{6554F0F0-E57E-47C7-9BC8-FF32885DEC3B}">
      <dgm:prSet/>
      <dgm:spPr/>
      <dgm:t>
        <a:bodyPr/>
        <a:lstStyle/>
        <a:p>
          <a:endParaRPr lang="en-US"/>
        </a:p>
      </dgm:t>
    </dgm:pt>
    <dgm:pt modelId="{2FA49C44-3E71-45A8-B2D6-EAD904C011FD}" type="sibTrans" cxnId="{6554F0F0-E57E-47C7-9BC8-FF32885DEC3B}">
      <dgm:prSet/>
      <dgm:spPr/>
      <dgm:t>
        <a:bodyPr/>
        <a:lstStyle/>
        <a:p>
          <a:endParaRPr lang="en-US"/>
        </a:p>
      </dgm:t>
    </dgm:pt>
    <dgm:pt modelId="{EEB6A02C-8A70-4C03-B27F-4534B0332548}">
      <dgm:prSet/>
      <dgm:spPr/>
      <dgm:t>
        <a:bodyPr/>
        <a:lstStyle/>
        <a:p>
          <a:r>
            <a:rPr lang="tr-TR" b="0" i="0" baseline="0"/>
            <a:t>Initialize the FAISS index</a:t>
          </a:r>
          <a:endParaRPr lang="en-US"/>
        </a:p>
      </dgm:t>
    </dgm:pt>
    <dgm:pt modelId="{35DB32D2-F018-4D67-BBB9-378609C52049}" type="parTrans" cxnId="{0A142ECF-BA09-45DE-8BB9-419809FAEFC3}">
      <dgm:prSet/>
      <dgm:spPr/>
      <dgm:t>
        <a:bodyPr/>
        <a:lstStyle/>
        <a:p>
          <a:endParaRPr lang="en-US"/>
        </a:p>
      </dgm:t>
    </dgm:pt>
    <dgm:pt modelId="{EC39C11E-A55C-4B05-8BE1-028CD892A53E}" type="sibTrans" cxnId="{0A142ECF-BA09-45DE-8BB9-419809FAEFC3}">
      <dgm:prSet/>
      <dgm:spPr/>
      <dgm:t>
        <a:bodyPr/>
        <a:lstStyle/>
        <a:p>
          <a:endParaRPr lang="en-US"/>
        </a:p>
      </dgm:t>
    </dgm:pt>
    <dgm:pt modelId="{6101FAC8-E23D-4A91-8EC1-D56E95B94070}">
      <dgm:prSet/>
      <dgm:spPr/>
      <dgm:t>
        <a:bodyPr/>
        <a:lstStyle/>
        <a:p>
          <a:r>
            <a:rPr lang="tr-TR" b="0" i="0" baseline="0"/>
            <a:t>Convert textual representations into embeddings</a:t>
          </a:r>
          <a:endParaRPr lang="en-US"/>
        </a:p>
      </dgm:t>
    </dgm:pt>
    <dgm:pt modelId="{70F3755F-E82B-4D96-8528-A011B7FF8ADC}" type="parTrans" cxnId="{D92C9083-ECD1-4369-BC03-D50B37B99D1E}">
      <dgm:prSet/>
      <dgm:spPr/>
      <dgm:t>
        <a:bodyPr/>
        <a:lstStyle/>
        <a:p>
          <a:endParaRPr lang="en-US"/>
        </a:p>
      </dgm:t>
    </dgm:pt>
    <dgm:pt modelId="{D1595E29-D1E1-4576-B489-E8588426F0C6}" type="sibTrans" cxnId="{D92C9083-ECD1-4369-BC03-D50B37B99D1E}">
      <dgm:prSet/>
      <dgm:spPr/>
      <dgm:t>
        <a:bodyPr/>
        <a:lstStyle/>
        <a:p>
          <a:endParaRPr lang="en-US"/>
        </a:p>
      </dgm:t>
    </dgm:pt>
    <dgm:pt modelId="{DECAA6FE-FD32-4031-9CF6-D1D355A46A66}">
      <dgm:prSet/>
      <dgm:spPr/>
      <dgm:t>
        <a:bodyPr/>
        <a:lstStyle/>
        <a:p>
          <a:r>
            <a:rPr lang="tr-TR" b="0" i="0" baseline="0"/>
            <a:t>Add embeddings to the FAISS index</a:t>
          </a:r>
          <a:endParaRPr lang="en-US"/>
        </a:p>
      </dgm:t>
    </dgm:pt>
    <dgm:pt modelId="{5A42F7E2-332E-45B1-AFEC-3BC386A73F76}" type="parTrans" cxnId="{4A3F38CB-94EC-4DEA-9EC0-3A931AE52041}">
      <dgm:prSet/>
      <dgm:spPr/>
      <dgm:t>
        <a:bodyPr/>
        <a:lstStyle/>
        <a:p>
          <a:endParaRPr lang="en-US"/>
        </a:p>
      </dgm:t>
    </dgm:pt>
    <dgm:pt modelId="{76C44CF6-8A27-45DA-BCBB-7721F5F8DF2F}" type="sibTrans" cxnId="{4A3F38CB-94EC-4DEA-9EC0-3A931AE52041}">
      <dgm:prSet/>
      <dgm:spPr/>
      <dgm:t>
        <a:bodyPr/>
        <a:lstStyle/>
        <a:p>
          <a:endParaRPr lang="en-US"/>
        </a:p>
      </dgm:t>
    </dgm:pt>
    <dgm:pt modelId="{6AC6973F-5190-4EEE-B187-43A44AE9A680}">
      <dgm:prSet/>
      <dgm:spPr/>
      <dgm:t>
        <a:bodyPr/>
        <a:lstStyle/>
        <a:p>
          <a:r>
            <a:rPr lang="tr-TR" b="0" i="0" baseline="0"/>
            <a:t>Save the FAISS index</a:t>
          </a:r>
          <a:endParaRPr lang="en-US"/>
        </a:p>
      </dgm:t>
    </dgm:pt>
    <dgm:pt modelId="{D0D73519-75FD-4E1B-AD8C-6D412F7B0462}" type="parTrans" cxnId="{ED7C19A0-B949-4F55-86DD-915C9F1720C0}">
      <dgm:prSet/>
      <dgm:spPr/>
      <dgm:t>
        <a:bodyPr/>
        <a:lstStyle/>
        <a:p>
          <a:endParaRPr lang="en-US"/>
        </a:p>
      </dgm:t>
    </dgm:pt>
    <dgm:pt modelId="{60095E73-93F8-4B04-AB18-C4452DE5749B}" type="sibTrans" cxnId="{ED7C19A0-B949-4F55-86DD-915C9F1720C0}">
      <dgm:prSet/>
      <dgm:spPr/>
      <dgm:t>
        <a:bodyPr/>
        <a:lstStyle/>
        <a:p>
          <a:endParaRPr lang="en-US"/>
        </a:p>
      </dgm:t>
    </dgm:pt>
    <dgm:pt modelId="{2B40B6D9-C838-425E-8F85-0EF88A4A25ED}">
      <dgm:prSet/>
      <dgm:spPr/>
      <dgm:t>
        <a:bodyPr/>
        <a:lstStyle/>
        <a:p>
          <a:r>
            <a:rPr lang="tr-TR" b="0" i="0" baseline="0"/>
            <a:t>Read the FAISS index in the app</a:t>
          </a:r>
          <a:endParaRPr lang="en-US"/>
        </a:p>
      </dgm:t>
    </dgm:pt>
    <dgm:pt modelId="{D3CB84F5-BFD2-4236-B556-387875BFC941}" type="parTrans" cxnId="{3D443F27-4CE2-4F96-9D0F-28E00A0F83B3}">
      <dgm:prSet/>
      <dgm:spPr/>
      <dgm:t>
        <a:bodyPr/>
        <a:lstStyle/>
        <a:p>
          <a:endParaRPr lang="en-US"/>
        </a:p>
      </dgm:t>
    </dgm:pt>
    <dgm:pt modelId="{61C8C702-7777-49B4-B616-FE078DB87482}" type="sibTrans" cxnId="{3D443F27-4CE2-4F96-9D0F-28E00A0F83B3}">
      <dgm:prSet/>
      <dgm:spPr/>
      <dgm:t>
        <a:bodyPr/>
        <a:lstStyle/>
        <a:p>
          <a:endParaRPr lang="en-US"/>
        </a:p>
      </dgm:t>
    </dgm:pt>
    <dgm:pt modelId="{0B048F01-D622-4E15-A901-539F8C97C6C4}">
      <dgm:prSet/>
      <dgm:spPr/>
      <dgm:t>
        <a:bodyPr/>
        <a:lstStyle/>
        <a:p>
          <a:r>
            <a:rPr lang="tr-TR" b="0" i="0" baseline="0" dirty="0"/>
            <a:t>Set </a:t>
          </a:r>
          <a:r>
            <a:rPr lang="tr-TR" b="0" i="0" baseline="0" dirty="0" err="1"/>
            <a:t>up</a:t>
          </a:r>
          <a:r>
            <a:rPr lang="tr-TR" b="0" i="0" baseline="0" dirty="0"/>
            <a:t> </a:t>
          </a:r>
          <a:r>
            <a:rPr lang="tr-TR" b="0" i="0" baseline="0" dirty="0" err="1"/>
            <a:t>the</a:t>
          </a:r>
          <a:r>
            <a:rPr lang="tr-TR" b="0" i="0" baseline="0" dirty="0"/>
            <a:t> </a:t>
          </a:r>
          <a:r>
            <a:rPr lang="tr-TR" b="0" i="0" baseline="0" dirty="0" err="1"/>
            <a:t>Streamlit</a:t>
          </a:r>
          <a:r>
            <a:rPr lang="tr-TR" b="0" i="0" baseline="0" dirty="0"/>
            <a:t> UI</a:t>
          </a:r>
          <a:endParaRPr lang="en-US" dirty="0"/>
        </a:p>
      </dgm:t>
    </dgm:pt>
    <dgm:pt modelId="{C33A4F5D-7E8B-421A-8DC1-E0B5A9588A92}" type="parTrans" cxnId="{C9BD50E9-E24E-4960-BDC9-D0E4EFC9B81B}">
      <dgm:prSet/>
      <dgm:spPr/>
      <dgm:t>
        <a:bodyPr/>
        <a:lstStyle/>
        <a:p>
          <a:endParaRPr lang="en-US"/>
        </a:p>
      </dgm:t>
    </dgm:pt>
    <dgm:pt modelId="{4FB6AB92-DB7C-4793-B8CD-4E17A7363EC5}" type="sibTrans" cxnId="{C9BD50E9-E24E-4960-BDC9-D0E4EFC9B81B}">
      <dgm:prSet/>
      <dgm:spPr/>
      <dgm:t>
        <a:bodyPr/>
        <a:lstStyle/>
        <a:p>
          <a:endParaRPr lang="en-US"/>
        </a:p>
      </dgm:t>
    </dgm:pt>
    <dgm:pt modelId="{B4BA0722-FA7E-463E-9ED1-4D7936318E64}">
      <dgm:prSet/>
      <dgm:spPr/>
      <dgm:t>
        <a:bodyPr/>
        <a:lstStyle/>
        <a:p>
          <a:r>
            <a:rPr lang="tr-TR" b="0" i="0" baseline="0"/>
            <a:t>Provide search options (by title or description)</a:t>
          </a:r>
          <a:endParaRPr lang="en-US"/>
        </a:p>
      </dgm:t>
    </dgm:pt>
    <dgm:pt modelId="{9FDA7C78-FFCC-404A-9938-A4D3235B9FEF}" type="parTrans" cxnId="{5DA37B33-2EBE-4171-B52D-8A5F1C9B9A31}">
      <dgm:prSet/>
      <dgm:spPr/>
      <dgm:t>
        <a:bodyPr/>
        <a:lstStyle/>
        <a:p>
          <a:endParaRPr lang="en-US"/>
        </a:p>
      </dgm:t>
    </dgm:pt>
    <dgm:pt modelId="{6B7C98A9-AC86-45E2-839F-60391261D28E}" type="sibTrans" cxnId="{5DA37B33-2EBE-4171-B52D-8A5F1C9B9A31}">
      <dgm:prSet/>
      <dgm:spPr/>
      <dgm:t>
        <a:bodyPr/>
        <a:lstStyle/>
        <a:p>
          <a:endParaRPr lang="en-US"/>
        </a:p>
      </dgm:t>
    </dgm:pt>
    <dgm:pt modelId="{3E5E0094-0AC7-4975-9728-73F37898488E}">
      <dgm:prSet/>
      <dgm:spPr/>
      <dgm:t>
        <a:bodyPr/>
        <a:lstStyle/>
        <a:p>
          <a:r>
            <a:rPr lang="tr-TR" b="0" i="0" baseline="0"/>
            <a:t>Convert user input into an embedding</a:t>
          </a:r>
          <a:endParaRPr lang="en-US"/>
        </a:p>
      </dgm:t>
    </dgm:pt>
    <dgm:pt modelId="{505E35C2-900C-4AF4-8CE8-5E0654FE5015}" type="parTrans" cxnId="{5AA0D9EF-0236-4482-8710-2D2EB3819A96}">
      <dgm:prSet/>
      <dgm:spPr/>
      <dgm:t>
        <a:bodyPr/>
        <a:lstStyle/>
        <a:p>
          <a:endParaRPr lang="en-US"/>
        </a:p>
      </dgm:t>
    </dgm:pt>
    <dgm:pt modelId="{825216AA-7A46-4809-B139-92FCE1B10866}" type="sibTrans" cxnId="{5AA0D9EF-0236-4482-8710-2D2EB3819A96}">
      <dgm:prSet/>
      <dgm:spPr/>
      <dgm:t>
        <a:bodyPr/>
        <a:lstStyle/>
        <a:p>
          <a:endParaRPr lang="en-US"/>
        </a:p>
      </dgm:t>
    </dgm:pt>
    <dgm:pt modelId="{393DDBCD-94E3-4B19-81AE-6672AE437929}">
      <dgm:prSet/>
      <dgm:spPr/>
      <dgm:t>
        <a:bodyPr/>
        <a:lstStyle/>
        <a:p>
          <a:r>
            <a:rPr lang="tr-TR" b="0" i="0" baseline="0" dirty="0" err="1"/>
            <a:t>Get</a:t>
          </a:r>
          <a:r>
            <a:rPr lang="tr-TR" b="0" i="0" baseline="0" dirty="0"/>
            <a:t> </a:t>
          </a:r>
          <a:r>
            <a:rPr lang="tr-TR" b="0" i="0" baseline="0" dirty="0" err="1"/>
            <a:t>and</a:t>
          </a:r>
          <a:r>
            <a:rPr lang="tr-TR" b="0" i="0" baseline="0" dirty="0"/>
            <a:t> </a:t>
          </a:r>
          <a:r>
            <a:rPr lang="tr-TR" b="0" i="0" baseline="0" dirty="0" err="1"/>
            <a:t>display</a:t>
          </a:r>
          <a:r>
            <a:rPr lang="tr-TR" b="0" i="0" baseline="0" dirty="0"/>
            <a:t> </a:t>
          </a:r>
          <a:r>
            <a:rPr lang="tr-TR" b="0" i="0" baseline="0" dirty="0" err="1"/>
            <a:t>the</a:t>
          </a:r>
          <a:r>
            <a:rPr lang="tr-TR" b="0" i="0" baseline="0" dirty="0"/>
            <a:t> top 5 </a:t>
          </a:r>
          <a:r>
            <a:rPr lang="tr-TR" b="0" i="0" baseline="0" dirty="0" err="1"/>
            <a:t>recommended</a:t>
          </a:r>
          <a:r>
            <a:rPr lang="tr-TR" b="0" i="0" baseline="0" dirty="0"/>
            <a:t> </a:t>
          </a:r>
          <a:r>
            <a:rPr lang="tr-TR" b="0" i="0" baseline="0" dirty="0" err="1"/>
            <a:t>movies</a:t>
          </a:r>
          <a:r>
            <a:rPr lang="tr-TR" b="0" i="0" baseline="0" dirty="0"/>
            <a:t> </a:t>
          </a:r>
          <a:endParaRPr lang="en-US" dirty="0"/>
        </a:p>
      </dgm:t>
    </dgm:pt>
    <dgm:pt modelId="{EB1FDC5C-6DFA-427A-B17D-CE887D1D629D}" type="parTrans" cxnId="{9308C529-75D1-4BAA-B315-8F8180684BDA}">
      <dgm:prSet/>
      <dgm:spPr/>
      <dgm:t>
        <a:bodyPr/>
        <a:lstStyle/>
        <a:p>
          <a:endParaRPr lang="en-US"/>
        </a:p>
      </dgm:t>
    </dgm:pt>
    <dgm:pt modelId="{7407BD42-4D7B-427D-A8EA-AAE123D9BAC7}" type="sibTrans" cxnId="{9308C529-75D1-4BAA-B315-8F8180684BDA}">
      <dgm:prSet/>
      <dgm:spPr/>
      <dgm:t>
        <a:bodyPr/>
        <a:lstStyle/>
        <a:p>
          <a:endParaRPr lang="en-US"/>
        </a:p>
      </dgm:t>
    </dgm:pt>
    <dgm:pt modelId="{DF7DDC95-3E98-43AF-B2AC-2E8AE6DDE2D2}" type="pres">
      <dgm:prSet presAssocID="{3CD631F2-F609-4360-BB73-2CE153875558}" presName="Name0" presStyleCnt="0">
        <dgm:presLayoutVars>
          <dgm:dir/>
          <dgm:resizeHandles val="exact"/>
        </dgm:presLayoutVars>
      </dgm:prSet>
      <dgm:spPr/>
    </dgm:pt>
    <dgm:pt modelId="{1E9B0D26-D072-4080-B1EB-7DFEBED3D0FF}" type="pres">
      <dgm:prSet presAssocID="{752C54F0-E675-4E92-8C61-A74E6526B7B8}" presName="node" presStyleLbl="node1" presStyleIdx="0" presStyleCnt="11">
        <dgm:presLayoutVars>
          <dgm:bulletEnabled val="1"/>
        </dgm:presLayoutVars>
      </dgm:prSet>
      <dgm:spPr/>
    </dgm:pt>
    <dgm:pt modelId="{C4BF4957-CF3D-41E2-B723-FF3703A1E788}" type="pres">
      <dgm:prSet presAssocID="{E0F0DA90-2A08-4FFB-AA4C-019E511B1F16}" presName="sibTrans" presStyleLbl="sibTrans1D1" presStyleIdx="0" presStyleCnt="10"/>
      <dgm:spPr/>
    </dgm:pt>
    <dgm:pt modelId="{E81ADC7C-7DC4-499F-9D45-2EA2F361C2AB}" type="pres">
      <dgm:prSet presAssocID="{E0F0DA90-2A08-4FFB-AA4C-019E511B1F16}" presName="connectorText" presStyleLbl="sibTrans1D1" presStyleIdx="0" presStyleCnt="10"/>
      <dgm:spPr/>
    </dgm:pt>
    <dgm:pt modelId="{6F9F7338-6DDE-42AC-A390-2450C44C9D6F}" type="pres">
      <dgm:prSet presAssocID="{9A29DCC6-24B8-42D8-AB30-7C6A044FFE54}" presName="node" presStyleLbl="node1" presStyleIdx="1" presStyleCnt="11">
        <dgm:presLayoutVars>
          <dgm:bulletEnabled val="1"/>
        </dgm:presLayoutVars>
      </dgm:prSet>
      <dgm:spPr/>
    </dgm:pt>
    <dgm:pt modelId="{D832C455-30D0-4D17-837C-7135F3207782}" type="pres">
      <dgm:prSet presAssocID="{2FA49C44-3E71-45A8-B2D6-EAD904C011FD}" presName="sibTrans" presStyleLbl="sibTrans1D1" presStyleIdx="1" presStyleCnt="10"/>
      <dgm:spPr/>
    </dgm:pt>
    <dgm:pt modelId="{1D26FFBC-5A0D-4226-8D11-6AEE18245FBA}" type="pres">
      <dgm:prSet presAssocID="{2FA49C44-3E71-45A8-B2D6-EAD904C011FD}" presName="connectorText" presStyleLbl="sibTrans1D1" presStyleIdx="1" presStyleCnt="10"/>
      <dgm:spPr/>
    </dgm:pt>
    <dgm:pt modelId="{5B1CD2E4-2A00-45C9-AE71-66DC801AC22B}" type="pres">
      <dgm:prSet presAssocID="{EEB6A02C-8A70-4C03-B27F-4534B0332548}" presName="node" presStyleLbl="node1" presStyleIdx="2" presStyleCnt="11">
        <dgm:presLayoutVars>
          <dgm:bulletEnabled val="1"/>
        </dgm:presLayoutVars>
      </dgm:prSet>
      <dgm:spPr/>
    </dgm:pt>
    <dgm:pt modelId="{C8EA5AD2-DF6E-4F03-8C22-406B84095CD5}" type="pres">
      <dgm:prSet presAssocID="{EC39C11E-A55C-4B05-8BE1-028CD892A53E}" presName="sibTrans" presStyleLbl="sibTrans1D1" presStyleIdx="2" presStyleCnt="10"/>
      <dgm:spPr/>
    </dgm:pt>
    <dgm:pt modelId="{32DA38D3-B93E-47D3-94C4-785AFCCE07D6}" type="pres">
      <dgm:prSet presAssocID="{EC39C11E-A55C-4B05-8BE1-028CD892A53E}" presName="connectorText" presStyleLbl="sibTrans1D1" presStyleIdx="2" presStyleCnt="10"/>
      <dgm:spPr/>
    </dgm:pt>
    <dgm:pt modelId="{27BF48EF-4E8B-4215-A4FF-4A27FAAB2C71}" type="pres">
      <dgm:prSet presAssocID="{6101FAC8-E23D-4A91-8EC1-D56E95B94070}" presName="node" presStyleLbl="node1" presStyleIdx="3" presStyleCnt="11">
        <dgm:presLayoutVars>
          <dgm:bulletEnabled val="1"/>
        </dgm:presLayoutVars>
      </dgm:prSet>
      <dgm:spPr/>
    </dgm:pt>
    <dgm:pt modelId="{78BF90CB-63E1-4DE9-8DFA-6DD5DAEFDE87}" type="pres">
      <dgm:prSet presAssocID="{D1595E29-D1E1-4576-B489-E8588426F0C6}" presName="sibTrans" presStyleLbl="sibTrans1D1" presStyleIdx="3" presStyleCnt="10"/>
      <dgm:spPr/>
    </dgm:pt>
    <dgm:pt modelId="{717B5941-669A-4A37-B000-EDC885189DDA}" type="pres">
      <dgm:prSet presAssocID="{D1595E29-D1E1-4576-B489-E8588426F0C6}" presName="connectorText" presStyleLbl="sibTrans1D1" presStyleIdx="3" presStyleCnt="10"/>
      <dgm:spPr/>
    </dgm:pt>
    <dgm:pt modelId="{95E45B81-DDCB-4FBE-8D1F-BFFF557A07AD}" type="pres">
      <dgm:prSet presAssocID="{DECAA6FE-FD32-4031-9CF6-D1D355A46A66}" presName="node" presStyleLbl="node1" presStyleIdx="4" presStyleCnt="11">
        <dgm:presLayoutVars>
          <dgm:bulletEnabled val="1"/>
        </dgm:presLayoutVars>
      </dgm:prSet>
      <dgm:spPr/>
    </dgm:pt>
    <dgm:pt modelId="{6B9D26B8-7342-47D8-8DBE-0E0D39E69F33}" type="pres">
      <dgm:prSet presAssocID="{76C44CF6-8A27-45DA-BCBB-7721F5F8DF2F}" presName="sibTrans" presStyleLbl="sibTrans1D1" presStyleIdx="4" presStyleCnt="10"/>
      <dgm:spPr/>
    </dgm:pt>
    <dgm:pt modelId="{A064293E-0DFE-420D-B019-3918AF4F5DA0}" type="pres">
      <dgm:prSet presAssocID="{76C44CF6-8A27-45DA-BCBB-7721F5F8DF2F}" presName="connectorText" presStyleLbl="sibTrans1D1" presStyleIdx="4" presStyleCnt="10"/>
      <dgm:spPr/>
    </dgm:pt>
    <dgm:pt modelId="{0DA052BE-995A-41B6-A608-AE638E9C9BFC}" type="pres">
      <dgm:prSet presAssocID="{6AC6973F-5190-4EEE-B187-43A44AE9A680}" presName="node" presStyleLbl="node1" presStyleIdx="5" presStyleCnt="11">
        <dgm:presLayoutVars>
          <dgm:bulletEnabled val="1"/>
        </dgm:presLayoutVars>
      </dgm:prSet>
      <dgm:spPr/>
    </dgm:pt>
    <dgm:pt modelId="{B81B1529-899E-45A1-AE37-20D0DBA6A440}" type="pres">
      <dgm:prSet presAssocID="{60095E73-93F8-4B04-AB18-C4452DE5749B}" presName="sibTrans" presStyleLbl="sibTrans1D1" presStyleIdx="5" presStyleCnt="10"/>
      <dgm:spPr/>
    </dgm:pt>
    <dgm:pt modelId="{B6DA02BB-C2E5-4905-994D-AD28E8FB91EB}" type="pres">
      <dgm:prSet presAssocID="{60095E73-93F8-4B04-AB18-C4452DE5749B}" presName="connectorText" presStyleLbl="sibTrans1D1" presStyleIdx="5" presStyleCnt="10"/>
      <dgm:spPr/>
    </dgm:pt>
    <dgm:pt modelId="{C7F9290F-1738-49F3-8E1B-07F5CA030807}" type="pres">
      <dgm:prSet presAssocID="{2B40B6D9-C838-425E-8F85-0EF88A4A25ED}" presName="node" presStyleLbl="node1" presStyleIdx="6" presStyleCnt="11">
        <dgm:presLayoutVars>
          <dgm:bulletEnabled val="1"/>
        </dgm:presLayoutVars>
      </dgm:prSet>
      <dgm:spPr/>
    </dgm:pt>
    <dgm:pt modelId="{D28697C3-E10B-47CE-80CD-B918984167AF}" type="pres">
      <dgm:prSet presAssocID="{61C8C702-7777-49B4-B616-FE078DB87482}" presName="sibTrans" presStyleLbl="sibTrans1D1" presStyleIdx="6" presStyleCnt="10"/>
      <dgm:spPr/>
    </dgm:pt>
    <dgm:pt modelId="{7CAC987F-C707-4A5C-B2F4-8CF1D581FE52}" type="pres">
      <dgm:prSet presAssocID="{61C8C702-7777-49B4-B616-FE078DB87482}" presName="connectorText" presStyleLbl="sibTrans1D1" presStyleIdx="6" presStyleCnt="10"/>
      <dgm:spPr/>
    </dgm:pt>
    <dgm:pt modelId="{2EEE49B2-BA32-4EBE-BA44-59374DC98889}" type="pres">
      <dgm:prSet presAssocID="{0B048F01-D622-4E15-A901-539F8C97C6C4}" presName="node" presStyleLbl="node1" presStyleIdx="7" presStyleCnt="11">
        <dgm:presLayoutVars>
          <dgm:bulletEnabled val="1"/>
        </dgm:presLayoutVars>
      </dgm:prSet>
      <dgm:spPr/>
    </dgm:pt>
    <dgm:pt modelId="{5824ED32-61F7-4375-BDDA-4A2D498C7E3C}" type="pres">
      <dgm:prSet presAssocID="{4FB6AB92-DB7C-4793-B8CD-4E17A7363EC5}" presName="sibTrans" presStyleLbl="sibTrans1D1" presStyleIdx="7" presStyleCnt="10"/>
      <dgm:spPr/>
    </dgm:pt>
    <dgm:pt modelId="{BAA82669-690B-495F-A0BB-65F916888C0F}" type="pres">
      <dgm:prSet presAssocID="{4FB6AB92-DB7C-4793-B8CD-4E17A7363EC5}" presName="connectorText" presStyleLbl="sibTrans1D1" presStyleIdx="7" presStyleCnt="10"/>
      <dgm:spPr/>
    </dgm:pt>
    <dgm:pt modelId="{E2B19C49-5134-455D-BC67-02C09DC495FF}" type="pres">
      <dgm:prSet presAssocID="{B4BA0722-FA7E-463E-9ED1-4D7936318E64}" presName="node" presStyleLbl="node1" presStyleIdx="8" presStyleCnt="11">
        <dgm:presLayoutVars>
          <dgm:bulletEnabled val="1"/>
        </dgm:presLayoutVars>
      </dgm:prSet>
      <dgm:spPr/>
    </dgm:pt>
    <dgm:pt modelId="{AD9FFE05-0395-46EC-ACD7-859595C15728}" type="pres">
      <dgm:prSet presAssocID="{6B7C98A9-AC86-45E2-839F-60391261D28E}" presName="sibTrans" presStyleLbl="sibTrans1D1" presStyleIdx="8" presStyleCnt="10"/>
      <dgm:spPr/>
    </dgm:pt>
    <dgm:pt modelId="{3836B515-4FA9-43F8-9A13-C57CF96D00E9}" type="pres">
      <dgm:prSet presAssocID="{6B7C98A9-AC86-45E2-839F-60391261D28E}" presName="connectorText" presStyleLbl="sibTrans1D1" presStyleIdx="8" presStyleCnt="10"/>
      <dgm:spPr/>
    </dgm:pt>
    <dgm:pt modelId="{2CE0450D-C66E-4606-BBFC-9D87E114474B}" type="pres">
      <dgm:prSet presAssocID="{3E5E0094-0AC7-4975-9728-73F37898488E}" presName="node" presStyleLbl="node1" presStyleIdx="9" presStyleCnt="11">
        <dgm:presLayoutVars>
          <dgm:bulletEnabled val="1"/>
        </dgm:presLayoutVars>
      </dgm:prSet>
      <dgm:spPr/>
    </dgm:pt>
    <dgm:pt modelId="{CE66783E-6DA1-4015-A147-5E195DE6C09C}" type="pres">
      <dgm:prSet presAssocID="{825216AA-7A46-4809-B139-92FCE1B10866}" presName="sibTrans" presStyleLbl="sibTrans1D1" presStyleIdx="9" presStyleCnt="10"/>
      <dgm:spPr/>
    </dgm:pt>
    <dgm:pt modelId="{A1193A3A-52B9-4BC0-B251-73F6D717BCC8}" type="pres">
      <dgm:prSet presAssocID="{825216AA-7A46-4809-B139-92FCE1B10866}" presName="connectorText" presStyleLbl="sibTrans1D1" presStyleIdx="9" presStyleCnt="10"/>
      <dgm:spPr/>
    </dgm:pt>
    <dgm:pt modelId="{0D5F5EED-AF8D-417A-8A54-231F285089F9}" type="pres">
      <dgm:prSet presAssocID="{393DDBCD-94E3-4B19-81AE-6672AE437929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BCA5D08-FECA-4003-A97C-CB5F0F06ADE6}" type="presOf" srcId="{60095E73-93F8-4B04-AB18-C4452DE5749B}" destId="{B81B1529-899E-45A1-AE37-20D0DBA6A440}" srcOrd="0" destOrd="0" presId="urn:microsoft.com/office/officeart/2016/7/layout/RepeatingBendingProcessNew"/>
    <dgm:cxn modelId="{379A2D16-6E55-4158-80E2-5FD0B579D8B3}" type="presOf" srcId="{EC39C11E-A55C-4B05-8BE1-028CD892A53E}" destId="{C8EA5AD2-DF6E-4F03-8C22-406B84095CD5}" srcOrd="0" destOrd="0" presId="urn:microsoft.com/office/officeart/2016/7/layout/RepeatingBendingProcessNew"/>
    <dgm:cxn modelId="{3D443F27-4CE2-4F96-9D0F-28E00A0F83B3}" srcId="{3CD631F2-F609-4360-BB73-2CE153875558}" destId="{2B40B6D9-C838-425E-8F85-0EF88A4A25ED}" srcOrd="6" destOrd="0" parTransId="{D3CB84F5-BFD2-4236-B556-387875BFC941}" sibTransId="{61C8C702-7777-49B4-B616-FE078DB87482}"/>
    <dgm:cxn modelId="{9308C529-75D1-4BAA-B315-8F8180684BDA}" srcId="{3CD631F2-F609-4360-BB73-2CE153875558}" destId="{393DDBCD-94E3-4B19-81AE-6672AE437929}" srcOrd="10" destOrd="0" parTransId="{EB1FDC5C-6DFA-427A-B17D-CE887D1D629D}" sibTransId="{7407BD42-4D7B-427D-A8EA-AAE123D9BAC7}"/>
    <dgm:cxn modelId="{84FDDF2C-B5B2-407A-84FC-DF80CC9AE294}" type="presOf" srcId="{6AC6973F-5190-4EEE-B187-43A44AE9A680}" destId="{0DA052BE-995A-41B6-A608-AE638E9C9BFC}" srcOrd="0" destOrd="0" presId="urn:microsoft.com/office/officeart/2016/7/layout/RepeatingBendingProcessNew"/>
    <dgm:cxn modelId="{1B664F30-65E0-451D-B56B-8E4A3712056A}" type="presOf" srcId="{2FA49C44-3E71-45A8-B2D6-EAD904C011FD}" destId="{1D26FFBC-5A0D-4226-8D11-6AEE18245FBA}" srcOrd="1" destOrd="0" presId="urn:microsoft.com/office/officeart/2016/7/layout/RepeatingBendingProcessNew"/>
    <dgm:cxn modelId="{C69A6531-B713-4010-8EAC-481391203F5F}" type="presOf" srcId="{825216AA-7A46-4809-B139-92FCE1B10866}" destId="{CE66783E-6DA1-4015-A147-5E195DE6C09C}" srcOrd="0" destOrd="0" presId="urn:microsoft.com/office/officeart/2016/7/layout/RepeatingBendingProcessNew"/>
    <dgm:cxn modelId="{5DA37B33-2EBE-4171-B52D-8A5F1C9B9A31}" srcId="{3CD631F2-F609-4360-BB73-2CE153875558}" destId="{B4BA0722-FA7E-463E-9ED1-4D7936318E64}" srcOrd="8" destOrd="0" parTransId="{9FDA7C78-FFCC-404A-9938-A4D3235B9FEF}" sibTransId="{6B7C98A9-AC86-45E2-839F-60391261D28E}"/>
    <dgm:cxn modelId="{4D725841-C833-432F-9D2A-A99303651A69}" type="presOf" srcId="{6B7C98A9-AC86-45E2-839F-60391261D28E}" destId="{3836B515-4FA9-43F8-9A13-C57CF96D00E9}" srcOrd="1" destOrd="0" presId="urn:microsoft.com/office/officeart/2016/7/layout/RepeatingBendingProcessNew"/>
    <dgm:cxn modelId="{9FDD1443-4F25-49F4-93BD-838158C7BDDE}" type="presOf" srcId="{61C8C702-7777-49B4-B616-FE078DB87482}" destId="{D28697C3-E10B-47CE-80CD-B918984167AF}" srcOrd="0" destOrd="0" presId="urn:microsoft.com/office/officeart/2016/7/layout/RepeatingBendingProcessNew"/>
    <dgm:cxn modelId="{AE740A64-79A8-4153-BB84-A60B13FD54EF}" type="presOf" srcId="{752C54F0-E675-4E92-8C61-A74E6526B7B8}" destId="{1E9B0D26-D072-4080-B1EB-7DFEBED3D0FF}" srcOrd="0" destOrd="0" presId="urn:microsoft.com/office/officeart/2016/7/layout/RepeatingBendingProcessNew"/>
    <dgm:cxn modelId="{56F09A45-3527-492D-AA05-2D5DD93794CD}" type="presOf" srcId="{E0F0DA90-2A08-4FFB-AA4C-019E511B1F16}" destId="{C4BF4957-CF3D-41E2-B723-FF3703A1E788}" srcOrd="0" destOrd="0" presId="urn:microsoft.com/office/officeart/2016/7/layout/RepeatingBendingProcessNew"/>
    <dgm:cxn modelId="{2BCA3546-5C9F-4629-9E53-3649132F2702}" type="presOf" srcId="{76C44CF6-8A27-45DA-BCBB-7721F5F8DF2F}" destId="{6B9D26B8-7342-47D8-8DBE-0E0D39E69F33}" srcOrd="0" destOrd="0" presId="urn:microsoft.com/office/officeart/2016/7/layout/RepeatingBendingProcessNew"/>
    <dgm:cxn modelId="{9A35D266-5467-41A0-8322-0657F45D2885}" type="presOf" srcId="{E0F0DA90-2A08-4FFB-AA4C-019E511B1F16}" destId="{E81ADC7C-7DC4-499F-9D45-2EA2F361C2AB}" srcOrd="1" destOrd="0" presId="urn:microsoft.com/office/officeart/2016/7/layout/RepeatingBendingProcessNew"/>
    <dgm:cxn modelId="{E15B4249-E8DA-44E2-9CD9-DC9CBC70BE42}" type="presOf" srcId="{2B40B6D9-C838-425E-8F85-0EF88A4A25ED}" destId="{C7F9290F-1738-49F3-8E1B-07F5CA030807}" srcOrd="0" destOrd="0" presId="urn:microsoft.com/office/officeart/2016/7/layout/RepeatingBendingProcessNew"/>
    <dgm:cxn modelId="{F52FC475-B61B-4587-BAA6-57716181638A}" type="presOf" srcId="{D1595E29-D1E1-4576-B489-E8588426F0C6}" destId="{78BF90CB-63E1-4DE9-8DFA-6DD5DAEFDE87}" srcOrd="0" destOrd="0" presId="urn:microsoft.com/office/officeart/2016/7/layout/RepeatingBendingProcessNew"/>
    <dgm:cxn modelId="{95848D77-D2F3-44F6-A9A3-DA0602ABECCB}" type="presOf" srcId="{0B048F01-D622-4E15-A901-539F8C97C6C4}" destId="{2EEE49B2-BA32-4EBE-BA44-59374DC98889}" srcOrd="0" destOrd="0" presId="urn:microsoft.com/office/officeart/2016/7/layout/RepeatingBendingProcessNew"/>
    <dgm:cxn modelId="{0D3CB35A-DAE3-484B-B1A0-51A0295D023D}" type="presOf" srcId="{4FB6AB92-DB7C-4793-B8CD-4E17A7363EC5}" destId="{BAA82669-690B-495F-A0BB-65F916888C0F}" srcOrd="1" destOrd="0" presId="urn:microsoft.com/office/officeart/2016/7/layout/RepeatingBendingProcessNew"/>
    <dgm:cxn modelId="{D92C9083-ECD1-4369-BC03-D50B37B99D1E}" srcId="{3CD631F2-F609-4360-BB73-2CE153875558}" destId="{6101FAC8-E23D-4A91-8EC1-D56E95B94070}" srcOrd="3" destOrd="0" parTransId="{70F3755F-E82B-4D96-8528-A011B7FF8ADC}" sibTransId="{D1595E29-D1E1-4576-B489-E8588426F0C6}"/>
    <dgm:cxn modelId="{29362F84-74FC-4BEF-92C1-7466B0C9CCBF}" type="presOf" srcId="{825216AA-7A46-4809-B139-92FCE1B10866}" destId="{A1193A3A-52B9-4BC0-B251-73F6D717BCC8}" srcOrd="1" destOrd="0" presId="urn:microsoft.com/office/officeart/2016/7/layout/RepeatingBendingProcessNew"/>
    <dgm:cxn modelId="{FC5B3485-D111-447D-9FDE-A5345605C516}" type="presOf" srcId="{4FB6AB92-DB7C-4793-B8CD-4E17A7363EC5}" destId="{5824ED32-61F7-4375-BDDA-4A2D498C7E3C}" srcOrd="0" destOrd="0" presId="urn:microsoft.com/office/officeart/2016/7/layout/RepeatingBendingProcessNew"/>
    <dgm:cxn modelId="{1F49B386-0801-4F13-9B67-24680EA3DAAA}" type="presOf" srcId="{3E5E0094-0AC7-4975-9728-73F37898488E}" destId="{2CE0450D-C66E-4606-BBFC-9D87E114474B}" srcOrd="0" destOrd="0" presId="urn:microsoft.com/office/officeart/2016/7/layout/RepeatingBendingProcessNew"/>
    <dgm:cxn modelId="{6454FE95-6222-4DEF-AB80-2AEA084C30C3}" type="presOf" srcId="{B4BA0722-FA7E-463E-9ED1-4D7936318E64}" destId="{E2B19C49-5134-455D-BC67-02C09DC495FF}" srcOrd="0" destOrd="0" presId="urn:microsoft.com/office/officeart/2016/7/layout/RepeatingBendingProcessNew"/>
    <dgm:cxn modelId="{35067196-E1DD-4345-984D-4A2C1606CFD8}" type="presOf" srcId="{9A29DCC6-24B8-42D8-AB30-7C6A044FFE54}" destId="{6F9F7338-6DDE-42AC-A390-2450C44C9D6F}" srcOrd="0" destOrd="0" presId="urn:microsoft.com/office/officeart/2016/7/layout/RepeatingBendingProcessNew"/>
    <dgm:cxn modelId="{09AC569D-0350-45AA-B606-585737EB758F}" type="presOf" srcId="{2FA49C44-3E71-45A8-B2D6-EAD904C011FD}" destId="{D832C455-30D0-4D17-837C-7135F3207782}" srcOrd="0" destOrd="0" presId="urn:microsoft.com/office/officeart/2016/7/layout/RepeatingBendingProcessNew"/>
    <dgm:cxn modelId="{ED7C19A0-B949-4F55-86DD-915C9F1720C0}" srcId="{3CD631F2-F609-4360-BB73-2CE153875558}" destId="{6AC6973F-5190-4EEE-B187-43A44AE9A680}" srcOrd="5" destOrd="0" parTransId="{D0D73519-75FD-4E1B-AD8C-6D412F7B0462}" sibTransId="{60095E73-93F8-4B04-AB18-C4452DE5749B}"/>
    <dgm:cxn modelId="{92D2DFA0-DA96-4FEE-99B4-151BD6A783D3}" type="presOf" srcId="{76C44CF6-8A27-45DA-BCBB-7721F5F8DF2F}" destId="{A064293E-0DFE-420D-B019-3918AF4F5DA0}" srcOrd="1" destOrd="0" presId="urn:microsoft.com/office/officeart/2016/7/layout/RepeatingBendingProcessNew"/>
    <dgm:cxn modelId="{0751CAA8-4FD0-4B46-85E6-1B51308437F6}" type="presOf" srcId="{6B7C98A9-AC86-45E2-839F-60391261D28E}" destId="{AD9FFE05-0395-46EC-ACD7-859595C15728}" srcOrd="0" destOrd="0" presId="urn:microsoft.com/office/officeart/2016/7/layout/RepeatingBendingProcessNew"/>
    <dgm:cxn modelId="{E196BAB0-B0BB-4FC4-8591-3562FE4D00C9}" type="presOf" srcId="{D1595E29-D1E1-4576-B489-E8588426F0C6}" destId="{717B5941-669A-4A37-B000-EDC885189DDA}" srcOrd="1" destOrd="0" presId="urn:microsoft.com/office/officeart/2016/7/layout/RepeatingBendingProcessNew"/>
    <dgm:cxn modelId="{8976A8B7-D1C9-474F-AF23-3D009C1B9CFC}" type="presOf" srcId="{61C8C702-7777-49B4-B616-FE078DB87482}" destId="{7CAC987F-C707-4A5C-B2F4-8CF1D581FE52}" srcOrd="1" destOrd="0" presId="urn:microsoft.com/office/officeart/2016/7/layout/RepeatingBendingProcessNew"/>
    <dgm:cxn modelId="{724B52C5-0362-43D1-9EE9-BD17CCA15810}" type="presOf" srcId="{6101FAC8-E23D-4A91-8EC1-D56E95B94070}" destId="{27BF48EF-4E8B-4215-A4FF-4A27FAAB2C71}" srcOrd="0" destOrd="0" presId="urn:microsoft.com/office/officeart/2016/7/layout/RepeatingBendingProcessNew"/>
    <dgm:cxn modelId="{BDFFC2C6-23D0-4E30-9534-C7F2453CD661}" type="presOf" srcId="{EC39C11E-A55C-4B05-8BE1-028CD892A53E}" destId="{32DA38D3-B93E-47D3-94C4-785AFCCE07D6}" srcOrd="1" destOrd="0" presId="urn:microsoft.com/office/officeart/2016/7/layout/RepeatingBendingProcessNew"/>
    <dgm:cxn modelId="{4A3F38CB-94EC-4DEA-9EC0-3A931AE52041}" srcId="{3CD631F2-F609-4360-BB73-2CE153875558}" destId="{DECAA6FE-FD32-4031-9CF6-D1D355A46A66}" srcOrd="4" destOrd="0" parTransId="{5A42F7E2-332E-45B1-AFEC-3BC386A73F76}" sibTransId="{76C44CF6-8A27-45DA-BCBB-7721F5F8DF2F}"/>
    <dgm:cxn modelId="{0A142ECF-BA09-45DE-8BB9-419809FAEFC3}" srcId="{3CD631F2-F609-4360-BB73-2CE153875558}" destId="{EEB6A02C-8A70-4C03-B27F-4534B0332548}" srcOrd="2" destOrd="0" parTransId="{35DB32D2-F018-4D67-BBB9-378609C52049}" sibTransId="{EC39C11E-A55C-4B05-8BE1-028CD892A53E}"/>
    <dgm:cxn modelId="{260BE6CF-7D31-45AB-BAAA-3926FE4E795E}" type="presOf" srcId="{DECAA6FE-FD32-4031-9CF6-D1D355A46A66}" destId="{95E45B81-DDCB-4FBE-8D1F-BFFF557A07AD}" srcOrd="0" destOrd="0" presId="urn:microsoft.com/office/officeart/2016/7/layout/RepeatingBendingProcessNew"/>
    <dgm:cxn modelId="{BB6531D4-023F-4011-B6FE-E5DA2C8006E9}" type="presOf" srcId="{3CD631F2-F609-4360-BB73-2CE153875558}" destId="{DF7DDC95-3E98-43AF-B2AC-2E8AE6DDE2D2}" srcOrd="0" destOrd="0" presId="urn:microsoft.com/office/officeart/2016/7/layout/RepeatingBendingProcessNew"/>
    <dgm:cxn modelId="{FEE34DD7-BA1B-4021-854D-2FF6E5E960C2}" srcId="{3CD631F2-F609-4360-BB73-2CE153875558}" destId="{752C54F0-E675-4E92-8C61-A74E6526B7B8}" srcOrd="0" destOrd="0" parTransId="{D84F2F64-4DF8-4685-83D8-2F79F530DC13}" sibTransId="{E0F0DA90-2A08-4FFB-AA4C-019E511B1F16}"/>
    <dgm:cxn modelId="{E59B88D8-510F-40E2-9A3C-A988CCA84693}" type="presOf" srcId="{EEB6A02C-8A70-4C03-B27F-4534B0332548}" destId="{5B1CD2E4-2A00-45C9-AE71-66DC801AC22B}" srcOrd="0" destOrd="0" presId="urn:microsoft.com/office/officeart/2016/7/layout/RepeatingBendingProcessNew"/>
    <dgm:cxn modelId="{0D41ABD8-B0EF-4705-8F2D-E10F33D40663}" type="presOf" srcId="{60095E73-93F8-4B04-AB18-C4452DE5749B}" destId="{B6DA02BB-C2E5-4905-994D-AD28E8FB91EB}" srcOrd="1" destOrd="0" presId="urn:microsoft.com/office/officeart/2016/7/layout/RepeatingBendingProcessNew"/>
    <dgm:cxn modelId="{C9BD50E9-E24E-4960-BDC9-D0E4EFC9B81B}" srcId="{3CD631F2-F609-4360-BB73-2CE153875558}" destId="{0B048F01-D622-4E15-A901-539F8C97C6C4}" srcOrd="7" destOrd="0" parTransId="{C33A4F5D-7E8B-421A-8DC1-E0B5A9588A92}" sibTransId="{4FB6AB92-DB7C-4793-B8CD-4E17A7363EC5}"/>
    <dgm:cxn modelId="{5AA0D9EF-0236-4482-8710-2D2EB3819A96}" srcId="{3CD631F2-F609-4360-BB73-2CE153875558}" destId="{3E5E0094-0AC7-4975-9728-73F37898488E}" srcOrd="9" destOrd="0" parTransId="{505E35C2-900C-4AF4-8CE8-5E0654FE5015}" sibTransId="{825216AA-7A46-4809-B139-92FCE1B10866}"/>
    <dgm:cxn modelId="{6554F0F0-E57E-47C7-9BC8-FF32885DEC3B}" srcId="{3CD631F2-F609-4360-BB73-2CE153875558}" destId="{9A29DCC6-24B8-42D8-AB30-7C6A044FFE54}" srcOrd="1" destOrd="0" parTransId="{FF80AD70-378D-4EA1-BD1E-BAE6FBBF2C4D}" sibTransId="{2FA49C44-3E71-45A8-B2D6-EAD904C011FD}"/>
    <dgm:cxn modelId="{BF95C2F9-8FEE-4F54-ADE1-43C9185EADFD}" type="presOf" srcId="{393DDBCD-94E3-4B19-81AE-6672AE437929}" destId="{0D5F5EED-AF8D-417A-8A54-231F285089F9}" srcOrd="0" destOrd="0" presId="urn:microsoft.com/office/officeart/2016/7/layout/RepeatingBendingProcessNew"/>
    <dgm:cxn modelId="{2BCC95DF-FD4B-4D52-8243-96575987827B}" type="presParOf" srcId="{DF7DDC95-3E98-43AF-B2AC-2E8AE6DDE2D2}" destId="{1E9B0D26-D072-4080-B1EB-7DFEBED3D0FF}" srcOrd="0" destOrd="0" presId="urn:microsoft.com/office/officeart/2016/7/layout/RepeatingBendingProcessNew"/>
    <dgm:cxn modelId="{3C7E0D72-AB6C-42AB-8CD5-0E964575191A}" type="presParOf" srcId="{DF7DDC95-3E98-43AF-B2AC-2E8AE6DDE2D2}" destId="{C4BF4957-CF3D-41E2-B723-FF3703A1E788}" srcOrd="1" destOrd="0" presId="urn:microsoft.com/office/officeart/2016/7/layout/RepeatingBendingProcessNew"/>
    <dgm:cxn modelId="{C69C76C6-BDBA-47AF-9DD9-38ED6A88437B}" type="presParOf" srcId="{C4BF4957-CF3D-41E2-B723-FF3703A1E788}" destId="{E81ADC7C-7DC4-499F-9D45-2EA2F361C2AB}" srcOrd="0" destOrd="0" presId="urn:microsoft.com/office/officeart/2016/7/layout/RepeatingBendingProcessNew"/>
    <dgm:cxn modelId="{085DF946-6C5F-49CF-AF28-942E5C53AE21}" type="presParOf" srcId="{DF7DDC95-3E98-43AF-B2AC-2E8AE6DDE2D2}" destId="{6F9F7338-6DDE-42AC-A390-2450C44C9D6F}" srcOrd="2" destOrd="0" presId="urn:microsoft.com/office/officeart/2016/7/layout/RepeatingBendingProcessNew"/>
    <dgm:cxn modelId="{894BBBE3-72E3-4447-B622-5AAD140C1068}" type="presParOf" srcId="{DF7DDC95-3E98-43AF-B2AC-2E8AE6DDE2D2}" destId="{D832C455-30D0-4D17-837C-7135F3207782}" srcOrd="3" destOrd="0" presId="urn:microsoft.com/office/officeart/2016/7/layout/RepeatingBendingProcessNew"/>
    <dgm:cxn modelId="{6B11234F-5339-4152-8DA2-067FED15B7F2}" type="presParOf" srcId="{D832C455-30D0-4D17-837C-7135F3207782}" destId="{1D26FFBC-5A0D-4226-8D11-6AEE18245FBA}" srcOrd="0" destOrd="0" presId="urn:microsoft.com/office/officeart/2016/7/layout/RepeatingBendingProcessNew"/>
    <dgm:cxn modelId="{954A92B7-65A4-4791-8C0C-BBE288752CD2}" type="presParOf" srcId="{DF7DDC95-3E98-43AF-B2AC-2E8AE6DDE2D2}" destId="{5B1CD2E4-2A00-45C9-AE71-66DC801AC22B}" srcOrd="4" destOrd="0" presId="urn:microsoft.com/office/officeart/2016/7/layout/RepeatingBendingProcessNew"/>
    <dgm:cxn modelId="{98F89E29-6C3D-4524-B6FA-9F74490C643B}" type="presParOf" srcId="{DF7DDC95-3E98-43AF-B2AC-2E8AE6DDE2D2}" destId="{C8EA5AD2-DF6E-4F03-8C22-406B84095CD5}" srcOrd="5" destOrd="0" presId="urn:microsoft.com/office/officeart/2016/7/layout/RepeatingBendingProcessNew"/>
    <dgm:cxn modelId="{30CB907B-82EE-4DD5-9C1B-600C812A3007}" type="presParOf" srcId="{C8EA5AD2-DF6E-4F03-8C22-406B84095CD5}" destId="{32DA38D3-B93E-47D3-94C4-785AFCCE07D6}" srcOrd="0" destOrd="0" presId="urn:microsoft.com/office/officeart/2016/7/layout/RepeatingBendingProcessNew"/>
    <dgm:cxn modelId="{D4D71F44-FA9C-4F2F-AD54-4935EFB7AC91}" type="presParOf" srcId="{DF7DDC95-3E98-43AF-B2AC-2E8AE6DDE2D2}" destId="{27BF48EF-4E8B-4215-A4FF-4A27FAAB2C71}" srcOrd="6" destOrd="0" presId="urn:microsoft.com/office/officeart/2016/7/layout/RepeatingBendingProcessNew"/>
    <dgm:cxn modelId="{71B29448-E0C8-4A23-A5B9-47FE96E514F9}" type="presParOf" srcId="{DF7DDC95-3E98-43AF-B2AC-2E8AE6DDE2D2}" destId="{78BF90CB-63E1-4DE9-8DFA-6DD5DAEFDE87}" srcOrd="7" destOrd="0" presId="urn:microsoft.com/office/officeart/2016/7/layout/RepeatingBendingProcessNew"/>
    <dgm:cxn modelId="{01AEF000-0395-45A1-BF66-D3D2E3454057}" type="presParOf" srcId="{78BF90CB-63E1-4DE9-8DFA-6DD5DAEFDE87}" destId="{717B5941-669A-4A37-B000-EDC885189DDA}" srcOrd="0" destOrd="0" presId="urn:microsoft.com/office/officeart/2016/7/layout/RepeatingBendingProcessNew"/>
    <dgm:cxn modelId="{EBB599D9-39A0-4F0F-BE5F-B56866C69E0B}" type="presParOf" srcId="{DF7DDC95-3E98-43AF-B2AC-2E8AE6DDE2D2}" destId="{95E45B81-DDCB-4FBE-8D1F-BFFF557A07AD}" srcOrd="8" destOrd="0" presId="urn:microsoft.com/office/officeart/2016/7/layout/RepeatingBendingProcessNew"/>
    <dgm:cxn modelId="{A087BA39-97FE-4913-88D4-D67E5C119D0A}" type="presParOf" srcId="{DF7DDC95-3E98-43AF-B2AC-2E8AE6DDE2D2}" destId="{6B9D26B8-7342-47D8-8DBE-0E0D39E69F33}" srcOrd="9" destOrd="0" presId="urn:microsoft.com/office/officeart/2016/7/layout/RepeatingBendingProcessNew"/>
    <dgm:cxn modelId="{0394FB43-2C0D-4F29-9BBC-6ADC81CF2166}" type="presParOf" srcId="{6B9D26B8-7342-47D8-8DBE-0E0D39E69F33}" destId="{A064293E-0DFE-420D-B019-3918AF4F5DA0}" srcOrd="0" destOrd="0" presId="urn:microsoft.com/office/officeart/2016/7/layout/RepeatingBendingProcessNew"/>
    <dgm:cxn modelId="{897C4561-50FD-4487-BE4D-59EE7EB20FD1}" type="presParOf" srcId="{DF7DDC95-3E98-43AF-B2AC-2E8AE6DDE2D2}" destId="{0DA052BE-995A-41B6-A608-AE638E9C9BFC}" srcOrd="10" destOrd="0" presId="urn:microsoft.com/office/officeart/2016/7/layout/RepeatingBendingProcessNew"/>
    <dgm:cxn modelId="{A60E469B-A719-4213-8FD6-4941FD10B152}" type="presParOf" srcId="{DF7DDC95-3E98-43AF-B2AC-2E8AE6DDE2D2}" destId="{B81B1529-899E-45A1-AE37-20D0DBA6A440}" srcOrd="11" destOrd="0" presId="urn:microsoft.com/office/officeart/2016/7/layout/RepeatingBendingProcessNew"/>
    <dgm:cxn modelId="{74B43FDD-BDC1-4210-88AF-A8B62E8EA092}" type="presParOf" srcId="{B81B1529-899E-45A1-AE37-20D0DBA6A440}" destId="{B6DA02BB-C2E5-4905-994D-AD28E8FB91EB}" srcOrd="0" destOrd="0" presId="urn:microsoft.com/office/officeart/2016/7/layout/RepeatingBendingProcessNew"/>
    <dgm:cxn modelId="{9F6D4F01-8244-4504-AC7D-333A072584B3}" type="presParOf" srcId="{DF7DDC95-3E98-43AF-B2AC-2E8AE6DDE2D2}" destId="{C7F9290F-1738-49F3-8E1B-07F5CA030807}" srcOrd="12" destOrd="0" presId="urn:microsoft.com/office/officeart/2016/7/layout/RepeatingBendingProcessNew"/>
    <dgm:cxn modelId="{DE74F9D8-23ED-4109-AD94-F7271FFFB3EC}" type="presParOf" srcId="{DF7DDC95-3E98-43AF-B2AC-2E8AE6DDE2D2}" destId="{D28697C3-E10B-47CE-80CD-B918984167AF}" srcOrd="13" destOrd="0" presId="urn:microsoft.com/office/officeart/2016/7/layout/RepeatingBendingProcessNew"/>
    <dgm:cxn modelId="{0B675058-DCD5-47F6-AB1C-71523D860EC0}" type="presParOf" srcId="{D28697C3-E10B-47CE-80CD-B918984167AF}" destId="{7CAC987F-C707-4A5C-B2F4-8CF1D581FE52}" srcOrd="0" destOrd="0" presId="urn:microsoft.com/office/officeart/2016/7/layout/RepeatingBendingProcessNew"/>
    <dgm:cxn modelId="{1331EE4B-D69B-428C-A564-295B477E04BB}" type="presParOf" srcId="{DF7DDC95-3E98-43AF-B2AC-2E8AE6DDE2D2}" destId="{2EEE49B2-BA32-4EBE-BA44-59374DC98889}" srcOrd="14" destOrd="0" presId="urn:microsoft.com/office/officeart/2016/7/layout/RepeatingBendingProcessNew"/>
    <dgm:cxn modelId="{BF0995B0-A418-45C3-AC19-3ABFBB9C6408}" type="presParOf" srcId="{DF7DDC95-3E98-43AF-B2AC-2E8AE6DDE2D2}" destId="{5824ED32-61F7-4375-BDDA-4A2D498C7E3C}" srcOrd="15" destOrd="0" presId="urn:microsoft.com/office/officeart/2016/7/layout/RepeatingBendingProcessNew"/>
    <dgm:cxn modelId="{CFCF86A5-5422-439C-B471-FB9C009BFDF0}" type="presParOf" srcId="{5824ED32-61F7-4375-BDDA-4A2D498C7E3C}" destId="{BAA82669-690B-495F-A0BB-65F916888C0F}" srcOrd="0" destOrd="0" presId="urn:microsoft.com/office/officeart/2016/7/layout/RepeatingBendingProcessNew"/>
    <dgm:cxn modelId="{14D8D1A9-6EDD-4FDF-91E1-A8DBE71D4EBD}" type="presParOf" srcId="{DF7DDC95-3E98-43AF-B2AC-2E8AE6DDE2D2}" destId="{E2B19C49-5134-455D-BC67-02C09DC495FF}" srcOrd="16" destOrd="0" presId="urn:microsoft.com/office/officeart/2016/7/layout/RepeatingBendingProcessNew"/>
    <dgm:cxn modelId="{3448A4DC-F3C3-479D-BD14-5C2549BD2E07}" type="presParOf" srcId="{DF7DDC95-3E98-43AF-B2AC-2E8AE6DDE2D2}" destId="{AD9FFE05-0395-46EC-ACD7-859595C15728}" srcOrd="17" destOrd="0" presId="urn:microsoft.com/office/officeart/2016/7/layout/RepeatingBendingProcessNew"/>
    <dgm:cxn modelId="{41C06358-4921-4AD1-A062-5973970033D2}" type="presParOf" srcId="{AD9FFE05-0395-46EC-ACD7-859595C15728}" destId="{3836B515-4FA9-43F8-9A13-C57CF96D00E9}" srcOrd="0" destOrd="0" presId="urn:microsoft.com/office/officeart/2016/7/layout/RepeatingBendingProcessNew"/>
    <dgm:cxn modelId="{3100CDC8-B8F4-406A-8903-BAC7FEA480E0}" type="presParOf" srcId="{DF7DDC95-3E98-43AF-B2AC-2E8AE6DDE2D2}" destId="{2CE0450D-C66E-4606-BBFC-9D87E114474B}" srcOrd="18" destOrd="0" presId="urn:microsoft.com/office/officeart/2016/7/layout/RepeatingBendingProcessNew"/>
    <dgm:cxn modelId="{723E66C3-AA23-46D8-8CB1-95557ED1C854}" type="presParOf" srcId="{DF7DDC95-3E98-43AF-B2AC-2E8AE6DDE2D2}" destId="{CE66783E-6DA1-4015-A147-5E195DE6C09C}" srcOrd="19" destOrd="0" presId="urn:microsoft.com/office/officeart/2016/7/layout/RepeatingBendingProcessNew"/>
    <dgm:cxn modelId="{CA4C9335-C557-4BD6-933D-F792F71FC662}" type="presParOf" srcId="{CE66783E-6DA1-4015-A147-5E195DE6C09C}" destId="{A1193A3A-52B9-4BC0-B251-73F6D717BCC8}" srcOrd="0" destOrd="0" presId="urn:microsoft.com/office/officeart/2016/7/layout/RepeatingBendingProcessNew"/>
    <dgm:cxn modelId="{D3275363-DAD1-4599-A077-682744420D0E}" type="presParOf" srcId="{DF7DDC95-3E98-43AF-B2AC-2E8AE6DDE2D2}" destId="{0D5F5EED-AF8D-417A-8A54-231F285089F9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CB3121-1C9E-4FB9-A607-5D1EF3462C79}">
      <dsp:nvSpPr>
        <dsp:cNvPr id="0" name=""/>
        <dsp:cNvSpPr/>
      </dsp:nvSpPr>
      <dsp:spPr>
        <a:xfrm>
          <a:off x="0" y="0"/>
          <a:ext cx="4078224" cy="8350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✅ Search by Movie Title – Enter a movie title, and the system will return the top 5 most similar movies.</a:t>
          </a:r>
        </a:p>
      </dsp:txBody>
      <dsp:txXfrm>
        <a:off x="24458" y="24458"/>
        <a:ext cx="3106561" cy="786148"/>
      </dsp:txXfrm>
    </dsp:sp>
    <dsp:sp modelId="{79EB2F0B-3652-4B5B-B749-FEF1A702AB62}">
      <dsp:nvSpPr>
        <dsp:cNvPr id="0" name=""/>
        <dsp:cNvSpPr/>
      </dsp:nvSpPr>
      <dsp:spPr>
        <a:xfrm>
          <a:off x="341551" y="986894"/>
          <a:ext cx="4078224" cy="8350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✅ Describe a Movie – Describe what kind of movie you are looking for, and the system will suggest the best matching movies.</a:t>
          </a:r>
        </a:p>
      </dsp:txBody>
      <dsp:txXfrm>
        <a:off x="366009" y="1011352"/>
        <a:ext cx="3144964" cy="786148"/>
      </dsp:txXfrm>
    </dsp:sp>
    <dsp:sp modelId="{EADA0B1C-433E-4226-B738-6BB798430276}">
      <dsp:nvSpPr>
        <dsp:cNvPr id="0" name=""/>
        <dsp:cNvSpPr/>
      </dsp:nvSpPr>
      <dsp:spPr>
        <a:xfrm>
          <a:off x="678004" y="1973788"/>
          <a:ext cx="4078224" cy="8350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✅ Fast Similarity Search – Uses FAISS for high-speed search through movie embeddings.</a:t>
          </a:r>
        </a:p>
      </dsp:txBody>
      <dsp:txXfrm>
        <a:off x="702462" y="1998246"/>
        <a:ext cx="3150062" cy="786148"/>
      </dsp:txXfrm>
    </dsp:sp>
    <dsp:sp modelId="{F34D9540-AD85-446C-90E6-5F93C3B5BF9C}">
      <dsp:nvSpPr>
        <dsp:cNvPr id="0" name=""/>
        <dsp:cNvSpPr/>
      </dsp:nvSpPr>
      <dsp:spPr>
        <a:xfrm>
          <a:off x="1019556" y="2960683"/>
          <a:ext cx="4078224" cy="8350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✅ Interactive Web Interface – Built with Streamlit, providing an easy-to-use UI for movie discovery.</a:t>
          </a:r>
        </a:p>
      </dsp:txBody>
      <dsp:txXfrm>
        <a:off x="1044014" y="2985141"/>
        <a:ext cx="3144964" cy="786148"/>
      </dsp:txXfrm>
    </dsp:sp>
    <dsp:sp modelId="{71E3CC6F-3703-4780-874A-9788B56B3A62}">
      <dsp:nvSpPr>
        <dsp:cNvPr id="0" name=""/>
        <dsp:cNvSpPr/>
      </dsp:nvSpPr>
      <dsp:spPr>
        <a:xfrm>
          <a:off x="3535432" y="639583"/>
          <a:ext cx="542791" cy="54279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3657560" y="639583"/>
        <a:ext cx="298535" cy="408450"/>
      </dsp:txXfrm>
    </dsp:sp>
    <dsp:sp modelId="{6494A660-D911-4917-BA6B-5E5B58B5013D}">
      <dsp:nvSpPr>
        <dsp:cNvPr id="0" name=""/>
        <dsp:cNvSpPr/>
      </dsp:nvSpPr>
      <dsp:spPr>
        <a:xfrm>
          <a:off x="3876983" y="1626478"/>
          <a:ext cx="542791" cy="54279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3999111" y="1626478"/>
        <a:ext cx="298535" cy="408450"/>
      </dsp:txXfrm>
    </dsp:sp>
    <dsp:sp modelId="{9FD9D6CD-B6E5-4D51-85E2-AD50D0AFA49C}">
      <dsp:nvSpPr>
        <dsp:cNvPr id="0" name=""/>
        <dsp:cNvSpPr/>
      </dsp:nvSpPr>
      <dsp:spPr>
        <a:xfrm>
          <a:off x="4213436" y="2613372"/>
          <a:ext cx="542791" cy="54279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4335564" y="2613372"/>
        <a:ext cx="298535" cy="4084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F4957-CF3D-41E2-B723-FF3703A1E788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1E9B0D26-D072-4080-B1EB-7DFEBED3D0FF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b="0" i="0" kern="1200" baseline="0"/>
            <a:t>Load the Netflix dataset</a:t>
          </a:r>
          <a:endParaRPr lang="en-US" sz="1700" kern="1200"/>
        </a:p>
      </dsp:txBody>
      <dsp:txXfrm>
        <a:off x="748607" y="2795"/>
        <a:ext cx="1922896" cy="1153737"/>
      </dsp:txXfrm>
    </dsp:sp>
    <dsp:sp modelId="{D832C455-30D0-4D17-837C-7135F3207782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6F9F7338-6DDE-42AC-A390-2450C44C9D6F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b="0" i="0" kern="1200" baseline="0"/>
            <a:t>Create textual representations</a:t>
          </a:r>
          <a:endParaRPr lang="en-US" sz="1700" kern="1200"/>
        </a:p>
      </dsp:txBody>
      <dsp:txXfrm>
        <a:off x="3113770" y="2795"/>
        <a:ext cx="1922896" cy="1153737"/>
      </dsp:txXfrm>
    </dsp:sp>
    <dsp:sp modelId="{C8EA5AD2-DF6E-4F03-8C22-406B84095CD5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5B1CD2E4-2A00-45C9-AE71-66DC801AC22B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b="0" i="0" kern="1200" baseline="0"/>
            <a:t>Initialize the FAISS index</a:t>
          </a:r>
          <a:endParaRPr lang="en-US" sz="1700" kern="1200"/>
        </a:p>
      </dsp:txBody>
      <dsp:txXfrm>
        <a:off x="5478933" y="2795"/>
        <a:ext cx="1922896" cy="1153737"/>
      </dsp:txXfrm>
    </dsp:sp>
    <dsp:sp modelId="{78BF90CB-63E1-4DE9-8DFA-6DD5DAEFDE87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27BF48EF-4E8B-4215-A4FF-4A27FAAB2C71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b="0" i="0" kern="1200" baseline="0"/>
            <a:t>Convert textual representations into embeddings</a:t>
          </a:r>
          <a:endParaRPr lang="en-US" sz="1700" kern="1200"/>
        </a:p>
      </dsp:txBody>
      <dsp:txXfrm>
        <a:off x="7844095" y="2795"/>
        <a:ext cx="1922896" cy="1153737"/>
      </dsp:txXfrm>
    </dsp:sp>
    <dsp:sp modelId="{6B9D26B8-7342-47D8-8DBE-0E0D39E69F33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95E45B81-DDCB-4FBE-8D1F-BFFF557A07AD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b="0" i="0" kern="1200" baseline="0"/>
            <a:t>Add embeddings to the FAISS index</a:t>
          </a:r>
          <a:endParaRPr lang="en-US" sz="1700" kern="1200"/>
        </a:p>
      </dsp:txBody>
      <dsp:txXfrm>
        <a:off x="748607" y="1598800"/>
        <a:ext cx="1922896" cy="1153737"/>
      </dsp:txXfrm>
    </dsp:sp>
    <dsp:sp modelId="{B81B1529-899E-45A1-AE37-20D0DBA6A440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0DA052BE-995A-41B6-A608-AE638E9C9BFC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b="0" i="0" kern="1200" baseline="0"/>
            <a:t>Save the FAISS index</a:t>
          </a:r>
          <a:endParaRPr lang="en-US" sz="1700" kern="1200"/>
        </a:p>
      </dsp:txBody>
      <dsp:txXfrm>
        <a:off x="3113770" y="1598800"/>
        <a:ext cx="1922896" cy="1153737"/>
      </dsp:txXfrm>
    </dsp:sp>
    <dsp:sp modelId="{D28697C3-E10B-47CE-80CD-B918984167AF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C7F9290F-1738-49F3-8E1B-07F5CA030807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b="0" i="0" kern="1200" baseline="0"/>
            <a:t>Read the FAISS index in the app</a:t>
          </a:r>
          <a:endParaRPr lang="en-US" sz="1700" kern="1200"/>
        </a:p>
      </dsp:txBody>
      <dsp:txXfrm>
        <a:off x="5478933" y="1598800"/>
        <a:ext cx="1922896" cy="1153737"/>
      </dsp:txXfrm>
    </dsp:sp>
    <dsp:sp modelId="{5824ED32-61F7-4375-BDDA-4A2D498C7E3C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2EEE49B2-BA32-4EBE-BA44-59374DC9888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b="0" i="0" kern="1200" baseline="0" dirty="0"/>
            <a:t>Set </a:t>
          </a:r>
          <a:r>
            <a:rPr lang="tr-TR" sz="1700" b="0" i="0" kern="1200" baseline="0" dirty="0" err="1"/>
            <a:t>up</a:t>
          </a:r>
          <a:r>
            <a:rPr lang="tr-TR" sz="1700" b="0" i="0" kern="1200" baseline="0" dirty="0"/>
            <a:t> </a:t>
          </a:r>
          <a:r>
            <a:rPr lang="tr-TR" sz="1700" b="0" i="0" kern="1200" baseline="0" dirty="0" err="1"/>
            <a:t>the</a:t>
          </a:r>
          <a:r>
            <a:rPr lang="tr-TR" sz="1700" b="0" i="0" kern="1200" baseline="0" dirty="0"/>
            <a:t> </a:t>
          </a:r>
          <a:r>
            <a:rPr lang="tr-TR" sz="1700" b="0" i="0" kern="1200" baseline="0" dirty="0" err="1"/>
            <a:t>Streamlit</a:t>
          </a:r>
          <a:r>
            <a:rPr lang="tr-TR" sz="1700" b="0" i="0" kern="1200" baseline="0" dirty="0"/>
            <a:t> UI</a:t>
          </a:r>
          <a:endParaRPr lang="en-US" sz="1700" kern="1200" dirty="0"/>
        </a:p>
      </dsp:txBody>
      <dsp:txXfrm>
        <a:off x="7844095" y="1598800"/>
        <a:ext cx="1922896" cy="1153737"/>
      </dsp:txXfrm>
    </dsp:sp>
    <dsp:sp modelId="{AD9FFE05-0395-46EC-ACD7-859595C15728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E2B19C49-5134-455D-BC67-02C09DC495FF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b="0" i="0" kern="1200" baseline="0"/>
            <a:t>Provide search options (by title or description)</a:t>
          </a:r>
          <a:endParaRPr lang="en-US" sz="1700" kern="1200"/>
        </a:p>
      </dsp:txBody>
      <dsp:txXfrm>
        <a:off x="748607" y="3194804"/>
        <a:ext cx="1922896" cy="1153737"/>
      </dsp:txXfrm>
    </dsp:sp>
    <dsp:sp modelId="{CE66783E-6DA1-4015-A147-5E195DE6C09C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2CE0450D-C66E-4606-BBFC-9D87E114474B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b="0" i="0" kern="1200" baseline="0"/>
            <a:t>Convert user input into an embedding</a:t>
          </a:r>
          <a:endParaRPr lang="en-US" sz="1700" kern="1200"/>
        </a:p>
      </dsp:txBody>
      <dsp:txXfrm>
        <a:off x="3113770" y="3194804"/>
        <a:ext cx="1922896" cy="1153737"/>
      </dsp:txXfrm>
    </dsp:sp>
    <dsp:sp modelId="{0D5F5EED-AF8D-417A-8A54-231F285089F9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700" b="0" i="0" kern="1200" baseline="0" dirty="0" err="1"/>
            <a:t>Get</a:t>
          </a:r>
          <a:r>
            <a:rPr lang="tr-TR" sz="1700" b="0" i="0" kern="1200" baseline="0" dirty="0"/>
            <a:t> </a:t>
          </a:r>
          <a:r>
            <a:rPr lang="tr-TR" sz="1700" b="0" i="0" kern="1200" baseline="0" dirty="0" err="1"/>
            <a:t>and</a:t>
          </a:r>
          <a:r>
            <a:rPr lang="tr-TR" sz="1700" b="0" i="0" kern="1200" baseline="0" dirty="0"/>
            <a:t> </a:t>
          </a:r>
          <a:r>
            <a:rPr lang="tr-TR" sz="1700" b="0" i="0" kern="1200" baseline="0" dirty="0" err="1"/>
            <a:t>display</a:t>
          </a:r>
          <a:r>
            <a:rPr lang="tr-TR" sz="1700" b="0" i="0" kern="1200" baseline="0" dirty="0"/>
            <a:t> </a:t>
          </a:r>
          <a:r>
            <a:rPr lang="tr-TR" sz="1700" b="0" i="0" kern="1200" baseline="0" dirty="0" err="1"/>
            <a:t>the</a:t>
          </a:r>
          <a:r>
            <a:rPr lang="tr-TR" sz="1700" b="0" i="0" kern="1200" baseline="0" dirty="0"/>
            <a:t> top 5 </a:t>
          </a:r>
          <a:r>
            <a:rPr lang="tr-TR" sz="1700" b="0" i="0" kern="1200" baseline="0" dirty="0" err="1"/>
            <a:t>recommended</a:t>
          </a:r>
          <a:r>
            <a:rPr lang="tr-TR" sz="1700" b="0" i="0" kern="1200" baseline="0" dirty="0"/>
            <a:t> </a:t>
          </a:r>
          <a:r>
            <a:rPr lang="tr-TR" sz="1700" b="0" i="0" kern="1200" baseline="0" dirty="0" err="1"/>
            <a:t>movies</a:t>
          </a:r>
          <a:r>
            <a:rPr lang="tr-TR" sz="1700" b="0" i="0" kern="1200" baseline="0" dirty="0"/>
            <a:t> </a:t>
          </a:r>
          <a:endParaRPr lang="en-US" sz="1700" kern="1200" dirty="0"/>
        </a:p>
      </dsp:txBody>
      <dsp:txXfrm>
        <a:off x="5478933" y="3194804"/>
        <a:ext cx="1922896" cy="11537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A60542-B282-46C4-B187-5411223C8E5A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75CDC6-3289-45E3-B420-EBF6AAE3776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01303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75CDC6-3289-45E3-B420-EBF6AAE37767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54574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75CDC6-3289-45E3-B420-EBF6AAE37767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19739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C97DF37-39B3-F467-41EC-B7950AC9FE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EB7F91C-A1E2-6CC9-1F43-41DBD52F9C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BF26D51-159A-C6A3-E039-7903BA81A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0F3107B-1675-E390-9A11-755020323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5ECF4BB-94E1-57A3-32B7-B47ADDB1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65707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DC9D67D-9C71-04F9-267C-29F1D7ADF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A9115C6D-FEFD-2CA2-36E6-38516A1C8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2A38572-2DA8-CFDF-F9AC-477679A44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525AEB6-9FBC-B062-38A1-C1FED648D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71D11D5-0D59-57CD-6C59-6663FE470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23076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6787064A-49AF-51E4-33CF-F0A0EB4BB0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7789A2AB-63E0-A9D4-EDCF-4784B4ED4E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DD4A467-FF8F-0C84-60C2-6337999F9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93ABCAC-0B05-6BDF-473F-7E8D97D30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7B8E6BA-5A0E-18B0-D399-8F5641F10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55275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294AFF2-0588-7412-3637-0CB2DFD7D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4C9CAC0-62C0-284F-CBB8-E450C9296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9BE6D1C-C82C-2FDB-6516-8E9780E94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FE6840F-77D5-9846-16FC-1AD9FA8FF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E5FF555-A539-0071-8A9D-92DCAF359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9750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0AF207D-4683-A80F-0276-31827CF5C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37EDBA5-9D9B-7A07-C233-FED1DD7A0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86EAC0F-6270-CE58-1643-355853BAE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3883E72-7E75-DECA-03B4-51FD81551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A47BDC4-16F6-5561-45E5-CD2CCB2E2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65164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0143E5B-45AC-FD93-12F6-934EA870C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506DEAE-0CE7-7DA9-42AA-1B9CCC8A39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E6FCA48E-3880-9993-99B7-F1C208514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4A4BF80-A895-DB8F-0788-E85A0E461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E697063-CD77-8784-0F7B-C88A59976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29C60EB-9FA0-0917-F422-6CE9ADAB8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71857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024E11C-63A0-0C9D-B600-FD6D956A0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89661F2-BA2E-62F5-C0F7-4D4324F92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082514C1-F3FC-954B-781E-C60D66D8B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8A69DF0A-561C-16CE-FA9F-DF3490AEB9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09B2B9F9-AB2C-B16A-2BC4-5A84430406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4F59DA39-F906-22C5-CBD7-A7ADA11E2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6D6EC4A-7D38-C68A-F3F5-491587493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32B18932-D17A-0017-865E-63BED164D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99649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719F7E9-E37D-EFAE-D839-87AEDDDD4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FDBB7C00-C978-4475-6959-0C36BEDC3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4FBB38BB-0BE7-51DC-44D5-0B7868DB6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9A2E2CEA-66D1-1724-C2C5-902F9EAD4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18783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89134DB1-B881-2AFD-4C96-7E0AE2834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4BCD0671-362A-956F-93CE-4C107BB92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19BC6A82-4654-997D-53A2-5A221291A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78244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4A4C659-CBF8-0200-CD1D-AC78D5113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756A557-316F-65A8-8437-CD099E6A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3DBA99C6-9049-C12B-28F3-1962D5B68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52905B3F-3A85-A376-6737-B2DF8FE34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D2298546-DD79-21F7-EFD9-05EA8B154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162C31F6-B82D-B6BA-01BD-6CF943F8B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87922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414CBD4-F1C7-913C-CEBA-B8F1C025E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F14C796B-9CC9-0931-C358-BE53D882BA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17325F94-EBE1-0F9E-1AD8-0589FD286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3912F670-AD19-EFFE-E729-61A51164A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623D125-7966-4276-5A91-6792F6A5C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78F3668-D9FE-AB34-CE2C-C22F45D7C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96798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4FE73BD0-2E7C-3A1B-FAFB-33EDEC668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857EA211-F2D8-FDE6-4A2C-671275A260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998CF9E-A23F-72A1-74B0-94FEF358C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91A29F-B084-4EF7-8674-1B7144DA48B6}" type="datetimeFigureOut">
              <a:rPr lang="tr-TR" smtClean="0"/>
              <a:t>14.02.2025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AA591CE-2FAF-1507-B865-4368FBCABD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52962C9-3A02-6553-D606-8DE189A49C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32A90B-7833-4689-9E1A-77681F3E48D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27550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Resim 11" descr="metin, grafik tasarım, kolaj, kişi, şahıs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C1994B6C-E287-E4A5-9C4E-9D7675FF2F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14" y="3327361"/>
            <a:ext cx="5088466" cy="286226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Rectangle 12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6DE8D771-4BD1-3468-95C1-8B113E7DC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551" y="1993940"/>
            <a:ext cx="4862391" cy="2454152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tr-TR" sz="2200" i="1" dirty="0" err="1">
                <a:solidFill>
                  <a:schemeClr val="accent1">
                    <a:lumMod val="75000"/>
                  </a:schemeClr>
                </a:solidFill>
              </a:rPr>
              <a:t>Recommends</a:t>
            </a:r>
            <a:r>
              <a:rPr lang="tr-TR" sz="2200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200" i="1" dirty="0">
                <a:solidFill>
                  <a:schemeClr val="accent1">
                    <a:lumMod val="75000"/>
                  </a:schemeClr>
                </a:solidFill>
              </a:rPr>
              <a:t>similar movies based on user input.</a:t>
            </a:r>
          </a:p>
        </p:txBody>
      </p:sp>
      <p:graphicFrame>
        <p:nvGraphicFramePr>
          <p:cNvPr id="19" name="Metin kutusu 7">
            <a:extLst>
              <a:ext uri="{FF2B5EF4-FFF2-40B4-BE49-F238E27FC236}">
                <a16:creationId xmlns:a16="http://schemas.microsoft.com/office/drawing/2014/main" id="{9D322EE2-3C9B-6632-2BB4-32A35EA726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1163770"/>
              </p:ext>
            </p:extLst>
          </p:nvPr>
        </p:nvGraphicFramePr>
        <p:xfrm>
          <a:off x="6256020" y="2177456"/>
          <a:ext cx="5097780" cy="3795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4" name="Dikdörtgen 13">
            <a:extLst>
              <a:ext uri="{FF2B5EF4-FFF2-40B4-BE49-F238E27FC236}">
                <a16:creationId xmlns:a16="http://schemas.microsoft.com/office/drawing/2014/main" id="{4C940D82-41F0-C271-2E2B-FE666652BC23}"/>
              </a:ext>
            </a:extLst>
          </p:cNvPr>
          <p:cNvSpPr/>
          <p:nvPr/>
        </p:nvSpPr>
        <p:spPr>
          <a:xfrm>
            <a:off x="792204" y="968042"/>
            <a:ext cx="73196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kern="12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rPr>
              <a:t>Movie Recommendation</a:t>
            </a:r>
            <a:endParaRPr lang="tr-TR" sz="5400" b="1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71172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7736DB6-EBAE-51AB-C139-EF3F5DBC7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tr-TR" sz="5200" b="1" dirty="0">
                <a:solidFill>
                  <a:schemeClr val="accent1">
                    <a:lumMod val="75000"/>
                  </a:schemeClr>
                </a:solidFill>
              </a:rPr>
              <a:t>Step </a:t>
            </a:r>
            <a:r>
              <a:rPr lang="tr-TR" sz="5200" b="1" dirty="0" err="1">
                <a:solidFill>
                  <a:schemeClr val="accent1">
                    <a:lumMod val="75000"/>
                  </a:schemeClr>
                </a:solidFill>
              </a:rPr>
              <a:t>by</a:t>
            </a:r>
            <a:r>
              <a:rPr lang="tr-TR" sz="5200" b="1" dirty="0">
                <a:solidFill>
                  <a:schemeClr val="accent1">
                    <a:lumMod val="75000"/>
                  </a:schemeClr>
                </a:solidFill>
              </a:rPr>
              <a:t> Step </a:t>
            </a:r>
            <a:r>
              <a:rPr lang="tr-TR" sz="5200" b="1" dirty="0" err="1">
                <a:solidFill>
                  <a:schemeClr val="accent1">
                    <a:lumMod val="75000"/>
                  </a:schemeClr>
                </a:solidFill>
              </a:rPr>
              <a:t>Process</a:t>
            </a:r>
            <a:endParaRPr lang="tr-TR" sz="5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4F110F14-02F7-F627-2454-23C5B747C0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7396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1425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4F7B9026-36AD-42E4-B172-8D68F3A33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Resim 8" descr="metin, ekran görüntüsü, yazılım, web sitesi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E9E6C190-7848-BFA9-8AB9-818C51E220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0" b="-3"/>
          <a:stretch/>
        </p:blipFill>
        <p:spPr>
          <a:xfrm>
            <a:off x="3870619" y="171716"/>
            <a:ext cx="3822924" cy="6514565"/>
          </a:xfrm>
          <a:prstGeom prst="rect">
            <a:avLst/>
          </a:prstGeom>
        </p:spPr>
      </p:pic>
      <p:pic>
        <p:nvPicPr>
          <p:cNvPr id="7" name="Resim 6" descr="metin, ekran görüntüsü, yazılım, web sitesi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49DFD557-F555-CC40-57BD-0FA22999B4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33" b="-3"/>
          <a:stretch/>
        </p:blipFill>
        <p:spPr>
          <a:xfrm>
            <a:off x="8188032" y="171716"/>
            <a:ext cx="3799007" cy="65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39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156</Words>
  <Application>Microsoft Office PowerPoint</Application>
  <PresentationFormat>Geniş ekran</PresentationFormat>
  <Paragraphs>20</Paragraphs>
  <Slides>3</Slides>
  <Notes>2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Teması</vt:lpstr>
      <vt:lpstr>PowerPoint Sunusu</vt:lpstr>
      <vt:lpstr>Step by Step Process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Laçin Boz</dc:creator>
  <cp:lastModifiedBy>Laçin Boz</cp:lastModifiedBy>
  <cp:revision>1</cp:revision>
  <dcterms:created xsi:type="dcterms:W3CDTF">2025-02-14T21:51:26Z</dcterms:created>
  <dcterms:modified xsi:type="dcterms:W3CDTF">2025-02-14T22:48:16Z</dcterms:modified>
</cp:coreProperties>
</file>

<file path=docProps/thumbnail.jpeg>
</file>